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320" r:id="rId2"/>
    <p:sldId id="356" r:id="rId3"/>
    <p:sldId id="357" r:id="rId4"/>
    <p:sldId id="354" r:id="rId5"/>
    <p:sldId id="355" r:id="rId6"/>
    <p:sldId id="335" r:id="rId7"/>
    <p:sldId id="325" r:id="rId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62" d="100"/>
          <a:sy n="62" d="100"/>
        </p:scale>
        <p:origin x="-1891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September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17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79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2,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Quiz</a:t>
            </a:r>
          </a:p>
          <a:p>
            <a:pPr marL="344487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Exam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085445" cy="495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46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Exam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6705600" cy="484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6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 = x + 1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x * 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x / 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x % 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73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434" y="1752600"/>
            <a:ext cx="8229600" cy="44116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572" y="1524000"/>
            <a:ext cx="37433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56747" y="2046417"/>
            <a:ext cx="8649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MSOE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6452968"/>
            <a:ext cx="14403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ON-RAMP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1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50670</TotalTime>
  <Words>202</Words>
  <Application>Microsoft Office PowerPoint</Application>
  <PresentationFormat>On-screen Show (4:3)</PresentationFormat>
  <Paragraphs>54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2_Network</vt:lpstr>
      <vt:lpstr>    SE1011 Week 2, Lab</vt:lpstr>
      <vt:lpstr>Predicting Exam Score</vt:lpstr>
      <vt:lpstr>Predicting Exam Score</vt:lpstr>
      <vt:lpstr>Compound Assignment</vt:lpstr>
      <vt:lpstr>A decision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1571</cp:revision>
  <cp:lastPrinted>2015-09-14T20:15:41Z</cp:lastPrinted>
  <dcterms:created xsi:type="dcterms:W3CDTF">1999-09-06T21:32:20Z</dcterms:created>
  <dcterms:modified xsi:type="dcterms:W3CDTF">2015-09-16T19:25:33Z</dcterms:modified>
</cp:coreProperties>
</file>