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37" r:id="rId3"/>
    <p:sldId id="338" r:id="rId4"/>
    <p:sldId id="339" r:id="rId5"/>
    <p:sldId id="335" r:id="rId6"/>
    <p:sldId id="325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6" d="100"/>
          <a:sy n="66" d="100"/>
        </p:scale>
        <p:origin x="-86" y="-1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24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3, Class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Half Exam 1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Writing decisions in Java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Simple GUI: </a:t>
            </a:r>
            <a:r>
              <a:rPr lang="en-US" dirty="0" err="1" smtClean="0">
                <a:sym typeface="Wingdings" panose="05000000000000000000" pitchFamily="2" charset="2"/>
              </a:rPr>
              <a:t>JOptionPane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Next </a:t>
            </a:r>
            <a:r>
              <a:rPr lang="en-US" dirty="0" smtClean="0">
                <a:sym typeface="Wingdings" panose="05000000000000000000" pitchFamily="2" charset="2"/>
              </a:rPr>
              <a:t>Half-Exam: Week 5,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i="1" dirty="0" smtClean="0"/>
              <a:t>&lt;statement&gt;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/>
              <a:t>&lt;expressions&gt;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i="1" dirty="0" smtClean="0"/>
              <a:t>&lt;statement&gt;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i="1" dirty="0" smtClean="0"/>
              <a:t>&lt;expressions&gt;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r>
              <a:rPr lang="en-US" dirty="0"/>
              <a:t> </a:t>
            </a:r>
            <a:r>
              <a:rPr lang="en-US" dirty="0" smtClean="0"/>
              <a:t>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/>
              <a:t>&lt;expressions&gt;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9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GUI: </a:t>
            </a:r>
            <a:br>
              <a:rPr lang="en-US" dirty="0" smtClean="0"/>
            </a:br>
            <a:r>
              <a:rPr lang="en-US" dirty="0" smtClean="0"/>
              <a:t>Graphical 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err="1" smtClean="0"/>
              <a:t>JOptionPane.showMessageDialog</a:t>
            </a:r>
            <a:r>
              <a:rPr lang="en-US" sz="2600" dirty="0" smtClean="0"/>
              <a:t>(</a:t>
            </a:r>
            <a:r>
              <a:rPr lang="en-US" sz="2600" dirty="0" err="1" smtClean="0"/>
              <a:t>null,"Message</a:t>
            </a:r>
            <a:r>
              <a:rPr lang="en-US" sz="2600" dirty="0" smtClean="0"/>
              <a:t>");</a:t>
            </a:r>
          </a:p>
          <a:p>
            <a:pPr marL="0" indent="0">
              <a:buNone/>
            </a:pPr>
            <a:r>
              <a:rPr lang="en-US" sz="2600" dirty="0" smtClean="0"/>
              <a:t>String </a:t>
            </a:r>
            <a:r>
              <a:rPr lang="en-US" sz="2600" dirty="0" err="1" smtClean="0"/>
              <a:t>userInput</a:t>
            </a:r>
            <a:r>
              <a:rPr lang="en-US" sz="2600" dirty="0" smtClean="0"/>
              <a:t> = </a:t>
            </a:r>
            <a:br>
              <a:rPr lang="en-US" sz="2600" dirty="0" smtClean="0"/>
            </a:br>
            <a:r>
              <a:rPr lang="en-US" sz="2600" dirty="0" smtClean="0"/>
              <a:t>	</a:t>
            </a:r>
            <a:r>
              <a:rPr lang="en-US" sz="2600" dirty="0" err="1" smtClean="0"/>
              <a:t>JOptionPane.showInputDialog</a:t>
            </a:r>
            <a:r>
              <a:rPr lang="en-US" sz="2600" dirty="0" smtClean="0"/>
              <a:t>(</a:t>
            </a:r>
            <a:r>
              <a:rPr lang="en-US" sz="2600" dirty="0" err="1" smtClean="0"/>
              <a:t>null,"Message</a:t>
            </a:r>
            <a:r>
              <a:rPr lang="en-US" sz="2600" dirty="0" smtClean="0"/>
              <a:t>");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538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Java program using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886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50869</TotalTime>
  <Words>208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 SE1011 Week 3, Class 1</vt:lpstr>
      <vt:lpstr>Decisions in Java</vt:lpstr>
      <vt:lpstr>GUI:  Graphical User Interface</vt:lpstr>
      <vt:lpstr>Exercise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1595</cp:revision>
  <cp:lastPrinted>2015-09-21T15:51:44Z</cp:lastPrinted>
  <dcterms:created xsi:type="dcterms:W3CDTF">1999-09-06T21:32:20Z</dcterms:created>
  <dcterms:modified xsi:type="dcterms:W3CDTF">2015-09-24T19:38:45Z</dcterms:modified>
</cp:coreProperties>
</file>