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20" r:id="rId2"/>
    <p:sldId id="337" r:id="rId3"/>
    <p:sldId id="338" r:id="rId4"/>
    <p:sldId id="335" r:id="rId5"/>
    <p:sldId id="325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24" d="100"/>
          <a:sy n="24" d="100"/>
        </p:scale>
        <p:origin x="-28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23 September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91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06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3, Class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Sit down by someone you don't know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Learn their name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Find out who came farther to get to MSOE at the start of the quarter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Designing Programs with Decisions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Simple </a:t>
            </a:r>
            <a:r>
              <a:rPr lang="en-US" dirty="0">
                <a:sym typeface="Wingdings" panose="05000000000000000000" pitchFamily="2" charset="2"/>
              </a:rPr>
              <a:t>GUI: </a:t>
            </a:r>
            <a:r>
              <a:rPr lang="en-US" dirty="0" err="1">
                <a:sym typeface="Wingdings" panose="05000000000000000000" pitchFamily="2" charset="2"/>
              </a:rPr>
              <a:t>JOptionPane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Refined Decision-Making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Next </a:t>
            </a:r>
            <a:r>
              <a:rPr lang="en-US" dirty="0" smtClean="0">
                <a:sym typeface="Wingdings" panose="05000000000000000000" pitchFamily="2" charset="2"/>
              </a:rPr>
              <a:t>Half-Exam: Week </a:t>
            </a:r>
            <a:r>
              <a:rPr lang="en-US" dirty="0" smtClean="0">
                <a:sym typeface="Wingdings" panose="05000000000000000000" pitchFamily="2" charset="2"/>
              </a:rPr>
              <a:t>5, </a:t>
            </a:r>
            <a:r>
              <a:rPr lang="en-US" dirty="0" smtClean="0">
                <a:sym typeface="Wingdings" panose="05000000000000000000" pitchFamily="2" charset="2"/>
              </a:rPr>
              <a:t>Monday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 as many decisions a program may need to make as you can</a:t>
            </a:r>
          </a:p>
          <a:p>
            <a:r>
              <a:rPr lang="en-US" dirty="0" smtClean="0"/>
              <a:t>Going for quantity, not quality</a:t>
            </a:r>
          </a:p>
          <a:p>
            <a:r>
              <a:rPr lang="en-US" dirty="0" smtClean="0"/>
              <a:t>Recorder should write each idea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893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an algorithm (</a:t>
            </a:r>
            <a:r>
              <a:rPr lang="en-US" dirty="0" err="1" smtClean="0"/>
              <a:t>pseudocode</a:t>
            </a:r>
            <a:r>
              <a:rPr lang="en-US" dirty="0" smtClean="0"/>
              <a:t> or flowchart) to determine if water is drinkable, base on its temperature (</a:t>
            </a:r>
            <a:r>
              <a:rPr lang="en-US" b="1" i="1" dirty="0"/>
              <a:t>°</a:t>
            </a:r>
            <a:r>
              <a:rPr lang="en-US" dirty="0" smtClean="0"/>
              <a:t>C)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462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50825</TotalTime>
  <Words>227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2_Network</vt:lpstr>
      <vt:lpstr>    SE1011 Week 3, Class 2</vt:lpstr>
      <vt:lpstr>Exercise:</vt:lpstr>
      <vt:lpstr>Exercise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1588</cp:revision>
  <cp:lastPrinted>2015-09-21T15:51:44Z</cp:lastPrinted>
  <dcterms:created xsi:type="dcterms:W3CDTF">1999-09-06T21:32:20Z</dcterms:created>
  <dcterms:modified xsi:type="dcterms:W3CDTF">2015-09-23T16:52:50Z</dcterms:modified>
</cp:coreProperties>
</file>