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36" r:id="rId3"/>
    <p:sldId id="337" r:id="rId4"/>
    <p:sldId id="341" r:id="rId5"/>
    <p:sldId id="335" r:id="rId6"/>
    <p:sldId id="338" r:id="rId7"/>
    <p:sldId id="339" r:id="rId8"/>
    <p:sldId id="340" r:id="rId9"/>
    <p:sldId id="325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0" d="100"/>
          <a:sy n="60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28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49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3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34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80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3,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 1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Comparisons and Boolean operators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Switch Statements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Loops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Next Half-Exam: Week 5, Monday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&lt;     </a:t>
            </a:r>
            <a:r>
              <a:rPr lang="en-US" dirty="0"/>
              <a:t> &gt; </a:t>
            </a:r>
            <a:r>
              <a:rPr lang="en-US" dirty="0" smtClean="0"/>
              <a:t>      &lt;=       &gt;=     ==      !=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&amp;&amp; 			|| 			!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in 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Boolean operators in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v = </a:t>
            </a:r>
            <a:r>
              <a:rPr lang="en-US" sz="2000" dirty="0" err="1" smtClean="0"/>
              <a:t>in.nextInt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 smtClean="0"/>
              <a:t>switch(v)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case 1: </a:t>
            </a:r>
            <a:br>
              <a:rPr lang="en-US" sz="2000" dirty="0" smtClean="0"/>
            </a:br>
            <a:r>
              <a:rPr lang="en-US" sz="2000" dirty="0" smtClean="0"/>
              <a:t>        </a:t>
            </a:r>
            <a:r>
              <a:rPr lang="en-US" sz="1400" dirty="0" err="1" smtClean="0"/>
              <a:t>System.out.println</a:t>
            </a:r>
            <a:r>
              <a:rPr lang="en-US" sz="2000" dirty="0" smtClean="0"/>
              <a:t>("apples");</a:t>
            </a:r>
          </a:p>
          <a:p>
            <a:pPr marL="0" indent="0">
              <a:buNone/>
            </a:pPr>
            <a:r>
              <a:rPr lang="en-US" sz="2000" dirty="0" smtClean="0"/>
              <a:t>        break;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/>
              <a:t>case </a:t>
            </a:r>
            <a:r>
              <a:rPr lang="en-US" sz="2000" dirty="0" smtClean="0"/>
              <a:t>2: 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1400" dirty="0" err="1" smtClean="0"/>
              <a:t>System.out.println</a:t>
            </a:r>
            <a:r>
              <a:rPr lang="en-US" sz="2000" dirty="0" smtClean="0"/>
              <a:t>("oranges");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break;</a:t>
            </a:r>
          </a:p>
          <a:p>
            <a:pPr marL="0" indent="0">
              <a:buNone/>
            </a:pPr>
            <a:r>
              <a:rPr lang="en-US" sz="2000" dirty="0" smtClean="0"/>
              <a:t>    default: 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1400" dirty="0" err="1" smtClean="0"/>
              <a:t>System.out.println</a:t>
            </a:r>
            <a:r>
              <a:rPr lang="en-US" sz="2000" dirty="0" smtClean="0"/>
              <a:t>("neither");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break;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if-</a:t>
            </a:r>
            <a:r>
              <a:rPr lang="en-US" dirty="0" err="1" smtClean="0"/>
              <a:t>elseif</a:t>
            </a:r>
            <a:r>
              <a:rPr lang="en-US" dirty="0" smtClean="0"/>
              <a:t>-else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v = </a:t>
            </a:r>
            <a:r>
              <a:rPr lang="en-US" sz="2000" dirty="0" err="1" smtClean="0"/>
              <a:t>in.nextInt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if(v==1)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1400" dirty="0" err="1" smtClean="0"/>
              <a:t>System.out.println</a:t>
            </a:r>
            <a:r>
              <a:rPr lang="en-US" sz="2000" dirty="0"/>
              <a:t>("apples");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 else if(v==2) 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1400" dirty="0" err="1"/>
              <a:t>System.out.println</a:t>
            </a:r>
            <a:r>
              <a:rPr lang="en-US" sz="2000" dirty="0"/>
              <a:t>("oranges");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</a:p>
          <a:p>
            <a:pPr marL="0" indent="0">
              <a:buNone/>
            </a:pPr>
            <a:r>
              <a:rPr lang="en-US" sz="2000" dirty="0" smtClean="0"/>
              <a:t>} else 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1400" dirty="0" err="1"/>
              <a:t>System.out.println</a:t>
            </a:r>
            <a:r>
              <a:rPr lang="en-US" sz="2000" dirty="0"/>
              <a:t>("neither");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00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v = </a:t>
            </a:r>
            <a:r>
              <a:rPr lang="en-US" sz="2000" dirty="0" err="1" smtClean="0"/>
              <a:t>in.nextInt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 smtClean="0"/>
              <a:t>switch(v)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case 1: </a:t>
            </a:r>
            <a:br>
              <a:rPr lang="en-US" sz="2000" dirty="0" smtClean="0"/>
            </a:br>
            <a:r>
              <a:rPr lang="en-US" sz="2000" dirty="0" smtClean="0"/>
              <a:t>        </a:t>
            </a:r>
            <a:r>
              <a:rPr lang="en-US" sz="1400" dirty="0" err="1" smtClean="0"/>
              <a:t>System.out.println</a:t>
            </a:r>
            <a:r>
              <a:rPr lang="en-US" sz="2000" dirty="0" smtClean="0"/>
              <a:t>("apples");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case 2: 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1400" dirty="0" err="1" smtClean="0"/>
              <a:t>System.out.println</a:t>
            </a:r>
            <a:r>
              <a:rPr lang="en-US" sz="2000" dirty="0" smtClean="0"/>
              <a:t>("oranges");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break;</a:t>
            </a:r>
          </a:p>
          <a:p>
            <a:pPr marL="0" indent="0">
              <a:buNone/>
            </a:pPr>
            <a:r>
              <a:rPr lang="en-US" sz="2000" dirty="0" smtClean="0"/>
              <a:t>    default: 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1400" dirty="0" err="1" smtClean="0"/>
              <a:t>System.out.println</a:t>
            </a:r>
            <a:r>
              <a:rPr lang="en-US" sz="2000" dirty="0" smtClean="0"/>
              <a:t>("neither");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break;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if-</a:t>
            </a:r>
            <a:r>
              <a:rPr lang="en-US" dirty="0" err="1" smtClean="0"/>
              <a:t>elseif</a:t>
            </a:r>
            <a:r>
              <a:rPr lang="en-US" dirty="0" smtClean="0"/>
              <a:t>-else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v = </a:t>
            </a:r>
            <a:r>
              <a:rPr lang="en-US" sz="2000" dirty="0" err="1" smtClean="0"/>
              <a:t>in.nextInt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if(v==1 || v==2)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if(v==1) </a:t>
            </a:r>
            <a:r>
              <a:rPr lang="en-US" sz="2000" dirty="0"/>
              <a:t>{    </a:t>
            </a:r>
            <a:r>
              <a:rPr lang="en-US" sz="2000" dirty="0" smtClean="0"/>
              <a:t>   </a:t>
            </a:r>
            <a:br>
              <a:rPr lang="en-US" sz="2000" dirty="0" smtClean="0"/>
            </a:br>
            <a:r>
              <a:rPr lang="en-US" sz="2000" dirty="0" smtClean="0"/>
              <a:t>     </a:t>
            </a:r>
            <a:r>
              <a:rPr lang="en-US" sz="1400" dirty="0" err="1" smtClean="0"/>
              <a:t>System.out.println</a:t>
            </a:r>
            <a:r>
              <a:rPr lang="en-US" sz="2000" dirty="0"/>
              <a:t>("apples");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} </a:t>
            </a:r>
          </a:p>
          <a:p>
            <a:pPr marL="0" indent="0">
              <a:buNone/>
            </a:pPr>
            <a:r>
              <a:rPr lang="en-US" sz="1400" dirty="0" smtClean="0"/>
              <a:t>   </a:t>
            </a:r>
            <a:r>
              <a:rPr lang="en-US" sz="1400" dirty="0" err="1" smtClean="0"/>
              <a:t>System.out.println</a:t>
            </a:r>
            <a:r>
              <a:rPr lang="en-US" sz="2000" dirty="0"/>
              <a:t>("oranges");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 </a:t>
            </a:r>
            <a:r>
              <a:rPr lang="en-US" sz="2000" dirty="0" smtClean="0"/>
              <a:t>else 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1400" dirty="0" err="1"/>
              <a:t>System.out.println</a:t>
            </a:r>
            <a:r>
              <a:rPr lang="en-US" sz="2000" dirty="0"/>
              <a:t>("neither");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98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&lt;condition&gt;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&lt;statement 1&gt;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&lt;statement 2&gt;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&lt;statement 3&gt;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8100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&lt;statement&gt;</a:t>
            </a:r>
          </a:p>
        </p:txBody>
      </p:sp>
      <p:sp>
        <p:nvSpPr>
          <p:cNvPr id="11" name="Flowchart: Decision 10"/>
          <p:cNvSpPr/>
          <p:nvPr/>
        </p:nvSpPr>
        <p:spPr bwMode="auto">
          <a:xfrm>
            <a:off x="685800" y="2629382"/>
            <a:ext cx="2438400" cy="6096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&lt;condition&gt;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2000" y="47244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&lt;statement&gt;</a:t>
            </a:r>
          </a:p>
        </p:txBody>
      </p: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 bwMode="auto">
          <a:xfrm>
            <a:off x="1905000" y="3238982"/>
            <a:ext cx="0" cy="5710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2"/>
            <a:endCxn id="12" idx="0"/>
          </p:cNvCxnSpPr>
          <p:nvPr/>
        </p:nvCxnSpPr>
        <p:spPr bwMode="auto">
          <a:xfrm>
            <a:off x="1905000" y="42672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985878" y="323319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11" idx="0"/>
          </p:cNvCxnSpPr>
          <p:nvPr/>
        </p:nvCxnSpPr>
        <p:spPr bwMode="auto">
          <a:xfrm>
            <a:off x="1905000" y="2209800"/>
            <a:ext cx="0" cy="4195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53319" y="59436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&lt;statement&gt;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2207871" y="2928395"/>
            <a:ext cx="1678329" cy="3020992"/>
          </a:xfrm>
          <a:custGeom>
            <a:avLst/>
            <a:gdLst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6" fmla="*/ 1458410 w 1678329"/>
              <a:gd name="connsiteY6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937550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891251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8329" h="3020992">
                <a:moveTo>
                  <a:pt x="891251" y="0"/>
                </a:moveTo>
                <a:lnTo>
                  <a:pt x="1678329" y="0"/>
                </a:lnTo>
                <a:lnTo>
                  <a:pt x="1678329" y="2777924"/>
                </a:lnTo>
                <a:lnTo>
                  <a:pt x="0" y="2777924"/>
                </a:lnTo>
                <a:lnTo>
                  <a:pt x="0" y="3020992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4200" y="24447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32" name="Straight Arrow Connector 31"/>
          <p:cNvCxnSpPr>
            <a:stCxn id="12" idx="2"/>
            <a:endCxn id="24" idx="0"/>
          </p:cNvCxnSpPr>
          <p:nvPr/>
        </p:nvCxnSpPr>
        <p:spPr bwMode="auto">
          <a:xfrm flipH="1">
            <a:off x="1896319" y="5181600"/>
            <a:ext cx="8681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961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back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i="1" dirty="0" smtClean="0"/>
              <a:t>&lt;condition&gt;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&lt;statement 1&gt;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&lt;statement 2&gt;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&lt;statement 3&gt;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8100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&lt;statement&gt;</a:t>
            </a:r>
          </a:p>
        </p:txBody>
      </p:sp>
      <p:sp>
        <p:nvSpPr>
          <p:cNvPr id="11" name="Flowchart: Decision 10"/>
          <p:cNvSpPr/>
          <p:nvPr/>
        </p:nvSpPr>
        <p:spPr bwMode="auto">
          <a:xfrm>
            <a:off x="685800" y="2629382"/>
            <a:ext cx="2438400" cy="6096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&lt;condition&gt;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2000" y="47244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&lt;statement&gt;</a:t>
            </a:r>
          </a:p>
        </p:txBody>
      </p: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 bwMode="auto">
          <a:xfrm>
            <a:off x="1905000" y="3238982"/>
            <a:ext cx="0" cy="5710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2"/>
            <a:endCxn id="12" idx="0"/>
          </p:cNvCxnSpPr>
          <p:nvPr/>
        </p:nvCxnSpPr>
        <p:spPr bwMode="auto">
          <a:xfrm>
            <a:off x="1905000" y="42672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985878" y="323319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11" idx="0"/>
          </p:cNvCxnSpPr>
          <p:nvPr/>
        </p:nvCxnSpPr>
        <p:spPr bwMode="auto">
          <a:xfrm>
            <a:off x="1905000" y="2209800"/>
            <a:ext cx="0" cy="4195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53319" y="59436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4200" y="24447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>
            <a:off x="2207871" y="2928395"/>
            <a:ext cx="1678329" cy="3020992"/>
          </a:xfrm>
          <a:custGeom>
            <a:avLst/>
            <a:gdLst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6" fmla="*/ 1458410 w 1678329"/>
              <a:gd name="connsiteY6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937550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891251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8329" h="3020992">
                <a:moveTo>
                  <a:pt x="891251" y="0"/>
                </a:moveTo>
                <a:lnTo>
                  <a:pt x="1678329" y="0"/>
                </a:lnTo>
                <a:lnTo>
                  <a:pt x="1678329" y="2777924"/>
                </a:lnTo>
                <a:lnTo>
                  <a:pt x="0" y="2777924"/>
                </a:lnTo>
                <a:lnTo>
                  <a:pt x="0" y="3020992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51192</TotalTime>
  <Words>388</Words>
  <Application>Microsoft Office PowerPoint</Application>
  <PresentationFormat>On-screen Show (4:3)</PresentationFormat>
  <Paragraphs>147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    SE1011 Week 3, Class 3</vt:lpstr>
      <vt:lpstr>Comparisons in Java</vt:lpstr>
      <vt:lpstr>Switch Statements</vt:lpstr>
      <vt:lpstr>Switch Statements</vt:lpstr>
      <vt:lpstr>PowerPoint Presentation</vt:lpstr>
      <vt:lpstr>Decisions</vt:lpstr>
      <vt:lpstr>Looping back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1605</cp:revision>
  <cp:lastPrinted>2015-09-25T15:55:58Z</cp:lastPrinted>
  <dcterms:created xsi:type="dcterms:W3CDTF">1999-09-06T21:32:20Z</dcterms:created>
  <dcterms:modified xsi:type="dcterms:W3CDTF">2015-09-28T11:39:09Z</dcterms:modified>
</cp:coreProperties>
</file>