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44" r:id="rId3"/>
    <p:sldId id="347" r:id="rId4"/>
    <p:sldId id="352" r:id="rId5"/>
    <p:sldId id="348" r:id="rId6"/>
    <p:sldId id="349" r:id="rId7"/>
    <p:sldId id="350" r:id="rId8"/>
    <p:sldId id="351" r:id="rId9"/>
    <p:sldId id="340" r:id="rId10"/>
    <p:sldId id="325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70498" autoAdjust="0"/>
  </p:normalViewPr>
  <p:slideViewPr>
    <p:cSldViewPr>
      <p:cViewPr varScale="1">
        <p:scale>
          <a:sx n="59" d="100"/>
          <a:sy n="59" d="100"/>
        </p:scale>
        <p:origin x="-14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83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83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31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se1011/Homewor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4, Class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Finishing GUI loop example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Nested Loops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Next Half-Exam: Week 5, Monday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Loop 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973757"/>
              </p:ext>
            </p:extLst>
          </p:nvPr>
        </p:nvGraphicFramePr>
        <p:xfrm>
          <a:off x="381000" y="1752601"/>
          <a:ext cx="8229600" cy="4961389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383708"/>
                <a:gridCol w="1845892"/>
              </a:tblGrid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get the whole concept of loops, but not the application of it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writing loops</a:t>
                      </a:r>
                    </a:p>
                  </a:txBody>
                  <a:tcPr marL="7620" marR="7620" marT="7620" marB="0" anchor="b"/>
                </a:tc>
              </a:tr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is the difference betwen "while" and "do while"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types of loops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8575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 sounds like some of the class could use another detailed run-through of nested for loops.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nested loops</a:t>
                      </a:r>
                    </a:p>
                  </a:txBody>
                  <a:tcPr marL="7620" marR="7620" marT="7620" marB="0" anchor="b"/>
                </a:tc>
              </a:tr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get a nested loop to start another line.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nested loops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make a loop print out a different value and count stars.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nested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loops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loop notation (semicolon instead of comma)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syntax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28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while loops and nested loops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do-while &amp; nested loops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2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Loop 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347097"/>
              </p:ext>
            </p:extLst>
          </p:nvPr>
        </p:nvGraphicFramePr>
        <p:xfrm>
          <a:off x="381000" y="1371600"/>
          <a:ext cx="8229600" cy="5369555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383708"/>
                <a:gridCol w="1845892"/>
              </a:tblGrid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an optimal loop?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types of loops</a:t>
                      </a:r>
                    </a:p>
                  </a:txBody>
                  <a:tcPr marL="7620" marR="7620" marT="7620" marB="0" anchor="b"/>
                </a:tc>
              </a:tr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 can exit for and come back, but how can you exit if and come back?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if loop</a:t>
                      </a:r>
                    </a:p>
                  </a:txBody>
                  <a:tcPr marL="7620" marR="7620" marT="7620" marB="0" anchor="b"/>
                </a:tc>
              </a:tr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determine which loop to put first (width or height).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nested loops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8575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Making the programs impossible to break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error handling</a:t>
                      </a:r>
                    </a:p>
                  </a:txBody>
                  <a:tcPr marL="7620" marR="7620" marT="7620" marB="0" anchor="b"/>
                </a:tc>
              </a:tr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nested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loops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(2x)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nested loops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going from loop to loop (variables, scanners, etc.)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scope?</a:t>
                      </a:r>
                    </a:p>
                  </a:txBody>
                  <a:tcPr marL="7620" marR="7620" marT="7620" marB="0" anchor="b"/>
                </a:tc>
              </a:tr>
              <a:tr h="57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to use for versus while?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types of loops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28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nested loops interact (still fuzzy on the star example)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nested loops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77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slides from last time, and …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faculty-web.msoe.edu/yoder/se1011/Homework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69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of Loops:</a:t>
            </a:r>
            <a:br>
              <a:rPr lang="en-US" dirty="0" smtClean="0"/>
            </a:br>
            <a:r>
              <a:rPr lang="en-US" dirty="0" smtClean="0"/>
              <a:t>do-while vs while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Condition checked first</a:t>
            </a:r>
          </a:p>
          <a:p>
            <a:r>
              <a:rPr lang="en-US" dirty="0" smtClean="0"/>
              <a:t>May not enter body</a:t>
            </a:r>
          </a:p>
          <a:p>
            <a:pPr lvl="1"/>
            <a:r>
              <a:rPr lang="en-US" dirty="0" smtClean="0"/>
              <a:t>If condition false first time</a:t>
            </a:r>
          </a:p>
          <a:p>
            <a:pPr marL="344487" lvl="1" indent="0">
              <a:buNone/>
            </a:pP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do-while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Body executed first</a:t>
            </a:r>
          </a:p>
          <a:p>
            <a:r>
              <a:rPr lang="en-US" dirty="0" smtClean="0"/>
              <a:t>Will enter body at least once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42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Loops:</a:t>
            </a:r>
            <a:br>
              <a:rPr lang="en-US" dirty="0" smtClean="0"/>
            </a:br>
            <a:r>
              <a:rPr lang="en-US" dirty="0" smtClean="0"/>
              <a:t>for vs. while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general-purpose loop</a:t>
            </a:r>
          </a:p>
          <a:p>
            <a:r>
              <a:rPr lang="en-US" dirty="0" smtClean="0"/>
              <a:t>Use when you don't know how many times loop will execute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counting loop</a:t>
            </a:r>
          </a:p>
          <a:p>
            <a:r>
              <a:rPr lang="en-US" dirty="0" smtClean="0"/>
              <a:t>Use when you know how many times loop will execute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 –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print "Times to sing? 0 to exit"</a:t>
            </a:r>
          </a:p>
          <a:p>
            <a:pPr marL="0" indent="0">
              <a:buNone/>
            </a:pPr>
            <a:r>
              <a:rPr lang="en-US" dirty="0" smtClean="0"/>
              <a:t>   input </a:t>
            </a:r>
            <a:r>
              <a:rPr lang="en-US" dirty="0" err="1" smtClean="0"/>
              <a:t>timesToSing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timesSung</a:t>
            </a:r>
            <a:r>
              <a:rPr lang="en-US" dirty="0" smtClean="0">
                <a:sym typeface="Wingdings" panose="05000000000000000000" pitchFamily="2" charset="2"/>
              </a:rPr>
              <a:t> 0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while </a:t>
            </a:r>
            <a:r>
              <a:rPr lang="en-US" dirty="0" err="1" smtClean="0">
                <a:sym typeface="Wingdings" panose="05000000000000000000" pitchFamily="2" charset="2"/>
              </a:rPr>
              <a:t>timesSung</a:t>
            </a:r>
            <a:r>
              <a:rPr lang="en-US" dirty="0" smtClean="0">
                <a:sym typeface="Wingdings" panose="05000000000000000000" pitchFamily="2" charset="2"/>
              </a:rPr>
              <a:t> &lt; </a:t>
            </a:r>
            <a:r>
              <a:rPr lang="en-US" dirty="0" err="1" smtClean="0">
                <a:sym typeface="Wingdings" panose="05000000000000000000" pitchFamily="2" charset="2"/>
              </a:rPr>
              <a:t>timesToSing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print count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timesSungtimesSung+1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while times &gt; 0      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6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outer loop is the main task</a:t>
            </a:r>
          </a:p>
          <a:p>
            <a:r>
              <a:rPr lang="en-US" dirty="0" smtClean="0"/>
              <a:t>The inner loop performs one step of that task</a:t>
            </a:r>
          </a:p>
          <a:p>
            <a:endParaRPr lang="en-US" dirty="0" smtClean="0"/>
          </a:p>
          <a:p>
            <a:r>
              <a:rPr lang="en-US" dirty="0" smtClean="0"/>
              <a:t>You can test the inner loop without the outer loop</a:t>
            </a:r>
          </a:p>
          <a:p>
            <a:pPr lvl="1"/>
            <a:r>
              <a:rPr lang="en-US" dirty="0" smtClean="0"/>
              <a:t>Just supply variables</a:t>
            </a:r>
          </a:p>
          <a:p>
            <a:r>
              <a:rPr lang="en-US" dirty="0" smtClean="0"/>
              <a:t>The outer loop can change the variables that the inner loop sees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02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51479</TotalTime>
  <Words>565</Words>
  <Application>Microsoft Office PowerPoint</Application>
  <PresentationFormat>On-screen Show (4:3)</PresentationFormat>
  <Paragraphs>118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    SE1011 Week 4, Class 2</vt:lpstr>
      <vt:lpstr>Muddiest Loop Points</vt:lpstr>
      <vt:lpstr>Muddiest Loop Points</vt:lpstr>
      <vt:lpstr>Coding practice</vt:lpstr>
      <vt:lpstr> Types of Loops: do-while vs while</vt:lpstr>
      <vt:lpstr>Types of Loops: for vs. while</vt:lpstr>
      <vt:lpstr>Nested Loops – an example</vt:lpstr>
      <vt:lpstr>Nested Loop Design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1641</cp:revision>
  <cp:lastPrinted>2015-09-30T16:00:41Z</cp:lastPrinted>
  <dcterms:created xsi:type="dcterms:W3CDTF">1999-09-06T21:32:20Z</dcterms:created>
  <dcterms:modified xsi:type="dcterms:W3CDTF">2015-10-01T15:55:25Z</dcterms:modified>
</cp:coreProperties>
</file>