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41" r:id="rId3"/>
    <p:sldId id="342" r:id="rId4"/>
    <p:sldId id="343" r:id="rId5"/>
    <p:sldId id="344" r:id="rId6"/>
    <p:sldId id="340" r:id="rId7"/>
    <p:sldId id="325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70498" autoAdjust="0"/>
  </p:normalViewPr>
  <p:slideViewPr>
    <p:cSldViewPr>
      <p:cViewPr varScale="1">
        <p:scale>
          <a:sx n="58" d="100"/>
          <a:sy n="58" d="100"/>
        </p:scale>
        <p:origin x="-58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5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27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32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1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5, </a:t>
            </a:r>
            <a:r>
              <a:rPr lang="en-US" dirty="0" smtClean="0"/>
              <a:t>Class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Half Exam 2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Java API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Thursday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5 – Available on Dr. Taylor's site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(Application Programming Interface)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431752"/>
            <a:ext cx="2286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Your code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3260817"/>
            <a:ext cx="2286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Java's code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Freeform 7"/>
          <p:cNvSpPr/>
          <p:nvPr/>
        </p:nvSpPr>
        <p:spPr bwMode="auto">
          <a:xfrm>
            <a:off x="4073316" y="1371600"/>
            <a:ext cx="340705" cy="1917357"/>
          </a:xfrm>
          <a:custGeom>
            <a:avLst/>
            <a:gdLst>
              <a:gd name="connsiteX0" fmla="*/ 180057 w 340705"/>
              <a:gd name="connsiteY0" fmla="*/ 0 h 2755557"/>
              <a:gd name="connsiteX1" fmla="*/ 68847 w 340705"/>
              <a:gd name="connsiteY1" fmla="*/ 506627 h 2755557"/>
              <a:gd name="connsiteX2" fmla="*/ 118274 w 340705"/>
              <a:gd name="connsiteY2" fmla="*/ 580768 h 2755557"/>
              <a:gd name="connsiteX3" fmla="*/ 142987 w 340705"/>
              <a:gd name="connsiteY3" fmla="*/ 642551 h 2755557"/>
              <a:gd name="connsiteX4" fmla="*/ 167701 w 340705"/>
              <a:gd name="connsiteY4" fmla="*/ 691978 h 2755557"/>
              <a:gd name="connsiteX5" fmla="*/ 180057 w 340705"/>
              <a:gd name="connsiteY5" fmla="*/ 729049 h 2755557"/>
              <a:gd name="connsiteX6" fmla="*/ 266555 w 340705"/>
              <a:gd name="connsiteY6" fmla="*/ 815546 h 2755557"/>
              <a:gd name="connsiteX7" fmla="*/ 303625 w 340705"/>
              <a:gd name="connsiteY7" fmla="*/ 852616 h 2755557"/>
              <a:gd name="connsiteX8" fmla="*/ 315982 w 340705"/>
              <a:gd name="connsiteY8" fmla="*/ 889687 h 2755557"/>
              <a:gd name="connsiteX9" fmla="*/ 340695 w 340705"/>
              <a:gd name="connsiteY9" fmla="*/ 926757 h 2755557"/>
              <a:gd name="connsiteX10" fmla="*/ 303625 w 340705"/>
              <a:gd name="connsiteY10" fmla="*/ 1248032 h 2755557"/>
              <a:gd name="connsiteX11" fmla="*/ 266555 w 340705"/>
              <a:gd name="connsiteY11" fmla="*/ 1383957 h 2755557"/>
              <a:gd name="connsiteX12" fmla="*/ 204771 w 340705"/>
              <a:gd name="connsiteY12" fmla="*/ 1421027 h 2755557"/>
              <a:gd name="connsiteX13" fmla="*/ 155344 w 340705"/>
              <a:gd name="connsiteY13" fmla="*/ 1519881 h 2755557"/>
              <a:gd name="connsiteX14" fmla="*/ 130630 w 340705"/>
              <a:gd name="connsiteY14" fmla="*/ 1594022 h 2755557"/>
              <a:gd name="connsiteX15" fmla="*/ 81203 w 340705"/>
              <a:gd name="connsiteY15" fmla="*/ 1655805 h 2755557"/>
              <a:gd name="connsiteX16" fmla="*/ 56490 w 340705"/>
              <a:gd name="connsiteY16" fmla="*/ 1729946 h 2755557"/>
              <a:gd name="connsiteX17" fmla="*/ 44133 w 340705"/>
              <a:gd name="connsiteY17" fmla="*/ 1779373 h 2755557"/>
              <a:gd name="connsiteX18" fmla="*/ 19420 w 340705"/>
              <a:gd name="connsiteY18" fmla="*/ 1828800 h 2755557"/>
              <a:gd name="connsiteX19" fmla="*/ 31776 w 340705"/>
              <a:gd name="connsiteY19" fmla="*/ 2162432 h 2755557"/>
              <a:gd name="connsiteX20" fmla="*/ 68847 w 340705"/>
              <a:gd name="connsiteY20" fmla="*/ 2224216 h 2755557"/>
              <a:gd name="connsiteX21" fmla="*/ 93560 w 340705"/>
              <a:gd name="connsiteY21" fmla="*/ 2347784 h 2755557"/>
              <a:gd name="connsiteX22" fmla="*/ 142987 w 340705"/>
              <a:gd name="connsiteY22" fmla="*/ 2483708 h 2755557"/>
              <a:gd name="connsiteX23" fmla="*/ 155344 w 340705"/>
              <a:gd name="connsiteY23" fmla="*/ 2557849 h 2755557"/>
              <a:gd name="connsiteX24" fmla="*/ 204771 w 340705"/>
              <a:gd name="connsiteY24" fmla="*/ 2755557 h 275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0705" h="2755557">
                <a:moveTo>
                  <a:pt x="180057" y="0"/>
                </a:moveTo>
                <a:cubicBezTo>
                  <a:pt x="-7090" y="205863"/>
                  <a:pt x="14903" y="118228"/>
                  <a:pt x="68847" y="506627"/>
                </a:cubicBezTo>
                <a:cubicBezTo>
                  <a:pt x="72933" y="536047"/>
                  <a:pt x="104051" y="554693"/>
                  <a:pt x="118274" y="580768"/>
                </a:cubicBezTo>
                <a:cubicBezTo>
                  <a:pt x="128895" y="600240"/>
                  <a:pt x="133978" y="622282"/>
                  <a:pt x="142987" y="642551"/>
                </a:cubicBezTo>
                <a:cubicBezTo>
                  <a:pt x="150468" y="659384"/>
                  <a:pt x="160445" y="675047"/>
                  <a:pt x="167701" y="691978"/>
                </a:cubicBezTo>
                <a:cubicBezTo>
                  <a:pt x="172832" y="703950"/>
                  <a:pt x="171920" y="718878"/>
                  <a:pt x="180057" y="729049"/>
                </a:cubicBezTo>
                <a:cubicBezTo>
                  <a:pt x="205529" y="760889"/>
                  <a:pt x="237722" y="786714"/>
                  <a:pt x="266555" y="815546"/>
                </a:cubicBezTo>
                <a:lnTo>
                  <a:pt x="303625" y="852616"/>
                </a:lnTo>
                <a:cubicBezTo>
                  <a:pt x="307744" y="864973"/>
                  <a:pt x="310157" y="878037"/>
                  <a:pt x="315982" y="889687"/>
                </a:cubicBezTo>
                <a:cubicBezTo>
                  <a:pt x="322623" y="902970"/>
                  <a:pt x="341207" y="911915"/>
                  <a:pt x="340695" y="926757"/>
                </a:cubicBezTo>
                <a:cubicBezTo>
                  <a:pt x="336980" y="1034495"/>
                  <a:pt x="317421" y="1141116"/>
                  <a:pt x="303625" y="1248032"/>
                </a:cubicBezTo>
                <a:cubicBezTo>
                  <a:pt x="300294" y="1273851"/>
                  <a:pt x="280378" y="1366185"/>
                  <a:pt x="266555" y="1383957"/>
                </a:cubicBezTo>
                <a:cubicBezTo>
                  <a:pt x="251810" y="1402915"/>
                  <a:pt x="225366" y="1408670"/>
                  <a:pt x="204771" y="1421027"/>
                </a:cubicBezTo>
                <a:cubicBezTo>
                  <a:pt x="188295" y="1453978"/>
                  <a:pt x="169856" y="1486019"/>
                  <a:pt x="155344" y="1519881"/>
                </a:cubicBezTo>
                <a:cubicBezTo>
                  <a:pt x="145082" y="1543825"/>
                  <a:pt x="143104" y="1571152"/>
                  <a:pt x="130630" y="1594022"/>
                </a:cubicBezTo>
                <a:cubicBezTo>
                  <a:pt x="118001" y="1617175"/>
                  <a:pt x="97679" y="1635211"/>
                  <a:pt x="81203" y="1655805"/>
                </a:cubicBezTo>
                <a:cubicBezTo>
                  <a:pt x="72965" y="1680519"/>
                  <a:pt x="63975" y="1704994"/>
                  <a:pt x="56490" y="1729946"/>
                </a:cubicBezTo>
                <a:cubicBezTo>
                  <a:pt x="51610" y="1746213"/>
                  <a:pt x="50096" y="1763472"/>
                  <a:pt x="44133" y="1779373"/>
                </a:cubicBezTo>
                <a:cubicBezTo>
                  <a:pt x="37665" y="1796620"/>
                  <a:pt x="27658" y="1812324"/>
                  <a:pt x="19420" y="1828800"/>
                </a:cubicBezTo>
                <a:cubicBezTo>
                  <a:pt x="-7474" y="1963267"/>
                  <a:pt x="-9170" y="1941324"/>
                  <a:pt x="31776" y="2162432"/>
                </a:cubicBezTo>
                <a:cubicBezTo>
                  <a:pt x="36149" y="2186048"/>
                  <a:pt x="56490" y="2203621"/>
                  <a:pt x="68847" y="2224216"/>
                </a:cubicBezTo>
                <a:cubicBezTo>
                  <a:pt x="77085" y="2265405"/>
                  <a:pt x="83372" y="2307033"/>
                  <a:pt x="93560" y="2347784"/>
                </a:cubicBezTo>
                <a:cubicBezTo>
                  <a:pt x="104134" y="2390078"/>
                  <a:pt x="126612" y="2442770"/>
                  <a:pt x="142987" y="2483708"/>
                </a:cubicBezTo>
                <a:cubicBezTo>
                  <a:pt x="147106" y="2508422"/>
                  <a:pt x="148638" y="2533708"/>
                  <a:pt x="155344" y="2557849"/>
                </a:cubicBezTo>
                <a:cubicBezTo>
                  <a:pt x="209981" y="2754542"/>
                  <a:pt x="204771" y="2643663"/>
                  <a:pt x="204771" y="275555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4290446" y="4876800"/>
            <a:ext cx="247151" cy="1322243"/>
          </a:xfrm>
          <a:custGeom>
            <a:avLst/>
            <a:gdLst>
              <a:gd name="connsiteX0" fmla="*/ 0 w 247151"/>
              <a:gd name="connsiteY0" fmla="*/ 0 h 1767017"/>
              <a:gd name="connsiteX1" fmla="*/ 24713 w 247151"/>
              <a:gd name="connsiteY1" fmla="*/ 234779 h 1767017"/>
              <a:gd name="connsiteX2" fmla="*/ 74140 w 247151"/>
              <a:gd name="connsiteY2" fmla="*/ 383060 h 1767017"/>
              <a:gd name="connsiteX3" fmla="*/ 61784 w 247151"/>
              <a:gd name="connsiteY3" fmla="*/ 951471 h 1767017"/>
              <a:gd name="connsiteX4" fmla="*/ 37070 w 247151"/>
              <a:gd name="connsiteY4" fmla="*/ 1062681 h 1767017"/>
              <a:gd name="connsiteX5" fmla="*/ 86497 w 247151"/>
              <a:gd name="connsiteY5" fmla="*/ 1359244 h 1767017"/>
              <a:gd name="connsiteX6" fmla="*/ 135924 w 247151"/>
              <a:gd name="connsiteY6" fmla="*/ 1445741 h 1767017"/>
              <a:gd name="connsiteX7" fmla="*/ 148281 w 247151"/>
              <a:gd name="connsiteY7" fmla="*/ 1495168 h 1767017"/>
              <a:gd name="connsiteX8" fmla="*/ 172994 w 247151"/>
              <a:gd name="connsiteY8" fmla="*/ 1544595 h 1767017"/>
              <a:gd name="connsiteX9" fmla="*/ 185351 w 247151"/>
              <a:gd name="connsiteY9" fmla="*/ 1606379 h 1767017"/>
              <a:gd name="connsiteX10" fmla="*/ 210065 w 247151"/>
              <a:gd name="connsiteY10" fmla="*/ 1655806 h 1767017"/>
              <a:gd name="connsiteX11" fmla="*/ 222422 w 247151"/>
              <a:gd name="connsiteY11" fmla="*/ 1692876 h 1767017"/>
              <a:gd name="connsiteX12" fmla="*/ 247135 w 247151"/>
              <a:gd name="connsiteY12" fmla="*/ 1767017 h 176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151" h="1767017">
                <a:moveTo>
                  <a:pt x="0" y="0"/>
                </a:moveTo>
                <a:cubicBezTo>
                  <a:pt x="8238" y="78260"/>
                  <a:pt x="9760" y="157521"/>
                  <a:pt x="24713" y="234779"/>
                </a:cubicBezTo>
                <a:cubicBezTo>
                  <a:pt x="34613" y="285930"/>
                  <a:pt x="74140" y="383060"/>
                  <a:pt x="74140" y="383060"/>
                </a:cubicBezTo>
                <a:cubicBezTo>
                  <a:pt x="70021" y="572530"/>
                  <a:pt x="72106" y="762237"/>
                  <a:pt x="61784" y="951471"/>
                </a:cubicBezTo>
                <a:cubicBezTo>
                  <a:pt x="59716" y="989389"/>
                  <a:pt x="37070" y="1024707"/>
                  <a:pt x="37070" y="1062681"/>
                </a:cubicBezTo>
                <a:cubicBezTo>
                  <a:pt x="37070" y="1127485"/>
                  <a:pt x="60469" y="1281161"/>
                  <a:pt x="86497" y="1359244"/>
                </a:cubicBezTo>
                <a:cubicBezTo>
                  <a:pt x="96948" y="1390596"/>
                  <a:pt x="117847" y="1418625"/>
                  <a:pt x="135924" y="1445741"/>
                </a:cubicBezTo>
                <a:cubicBezTo>
                  <a:pt x="140043" y="1462217"/>
                  <a:pt x="142318" y="1479267"/>
                  <a:pt x="148281" y="1495168"/>
                </a:cubicBezTo>
                <a:cubicBezTo>
                  <a:pt x="154749" y="1512415"/>
                  <a:pt x="167169" y="1527120"/>
                  <a:pt x="172994" y="1544595"/>
                </a:cubicBezTo>
                <a:cubicBezTo>
                  <a:pt x="179636" y="1564520"/>
                  <a:pt x="178709" y="1586454"/>
                  <a:pt x="185351" y="1606379"/>
                </a:cubicBezTo>
                <a:cubicBezTo>
                  <a:pt x="191176" y="1623854"/>
                  <a:pt x="202809" y="1638875"/>
                  <a:pt x="210065" y="1655806"/>
                </a:cubicBezTo>
                <a:cubicBezTo>
                  <a:pt x="215196" y="1667778"/>
                  <a:pt x="217849" y="1680680"/>
                  <a:pt x="222422" y="1692876"/>
                </a:cubicBezTo>
                <a:cubicBezTo>
                  <a:pt x="248665" y="1762857"/>
                  <a:pt x="247135" y="1731667"/>
                  <a:pt x="247135" y="176701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3431752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Application Programming Interface</a:t>
            </a:r>
          </a:p>
          <a:p>
            <a:endParaRPr lang="en-US" sz="1100" dirty="0" smtClean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129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API consists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you need to use Java's classes</a:t>
            </a:r>
          </a:p>
          <a:p>
            <a:pPr lvl="1"/>
            <a:r>
              <a:rPr lang="en-US" dirty="0" smtClean="0"/>
              <a:t>Names of classes</a:t>
            </a:r>
          </a:p>
          <a:p>
            <a:pPr lvl="1"/>
            <a:r>
              <a:rPr lang="en-US" dirty="0" smtClean="0"/>
              <a:t>Names of methods those classes offer</a:t>
            </a:r>
          </a:p>
          <a:p>
            <a:r>
              <a:rPr lang="en-US" dirty="0" smtClean="0"/>
              <a:t>But not</a:t>
            </a:r>
          </a:p>
          <a:p>
            <a:pPr lvl="1"/>
            <a:r>
              <a:rPr lang="en-US" dirty="0" smtClean="0"/>
              <a:t>Code used to make the classes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18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programs…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position = …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distance;</a:t>
            </a:r>
          </a:p>
          <a:p>
            <a:pPr marL="0" indent="0">
              <a:buNone/>
            </a:pPr>
            <a:r>
              <a:rPr lang="en-US" dirty="0" smtClean="0"/>
              <a:t>if(position&gt;0)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distance = position;</a:t>
            </a:r>
          </a:p>
          <a:p>
            <a:pPr marL="0" indent="0">
              <a:buNone/>
            </a:pP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distance = -position;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bobHeight</a:t>
            </a:r>
            <a:r>
              <a:rPr lang="en-US" sz="2400" dirty="0" smtClean="0"/>
              <a:t> = …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fredHeight</a:t>
            </a:r>
            <a:r>
              <a:rPr lang="en-US" sz="2400" dirty="0" smtClean="0"/>
              <a:t> = …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maxHeight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bobHeight</a:t>
            </a:r>
            <a:r>
              <a:rPr lang="en-US" sz="2400" dirty="0" smtClean="0"/>
              <a:t> &gt; </a:t>
            </a:r>
            <a:r>
              <a:rPr lang="en-US" sz="2400" dirty="0" err="1" smtClean="0"/>
              <a:t>fredHeight</a:t>
            </a:r>
            <a:r>
              <a:rPr lang="en-US" sz="2400" dirty="0" smtClean="0"/>
              <a:t>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maxHeight</a:t>
            </a:r>
            <a:r>
              <a:rPr lang="en-US" sz="2400" dirty="0" smtClean="0"/>
              <a:t> = </a:t>
            </a:r>
            <a:r>
              <a:rPr lang="en-US" sz="2400" dirty="0" err="1" smtClean="0"/>
              <a:t>bobHeight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} else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maxHeight</a:t>
            </a:r>
            <a:r>
              <a:rPr lang="en-US" sz="2400" dirty="0" smtClean="0"/>
              <a:t> = </a:t>
            </a:r>
            <a:r>
              <a:rPr lang="en-US" sz="2400" dirty="0" err="1" smtClean="0"/>
              <a:t>fredHieght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11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position =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distance =  Math._____________________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bobHeight</a:t>
            </a:r>
            <a:r>
              <a:rPr lang="en-US" sz="2400" dirty="0" smtClean="0"/>
              <a:t> = …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fredHeight</a:t>
            </a:r>
            <a:r>
              <a:rPr lang="en-US" sz="2400" dirty="0" smtClean="0"/>
              <a:t> = 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maxHeight</a:t>
            </a:r>
            <a:r>
              <a:rPr lang="en-US" sz="2400" dirty="0" smtClean="0"/>
              <a:t> = Math._____________________________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even simpler programs…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51588</TotalTime>
  <Words>320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    SE1011 Week 5, Class 1</vt:lpstr>
      <vt:lpstr>API (Application Programming Interface)</vt:lpstr>
      <vt:lpstr>An API consists of</vt:lpstr>
      <vt:lpstr>Some simple programs…</vt:lpstr>
      <vt:lpstr>Some even simpler programs…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1648</cp:revision>
  <cp:lastPrinted>2015-10-05T15:53:40Z</cp:lastPrinted>
  <dcterms:created xsi:type="dcterms:W3CDTF">1999-09-06T21:32:20Z</dcterms:created>
  <dcterms:modified xsi:type="dcterms:W3CDTF">2015-10-05T17:26:42Z</dcterms:modified>
</cp:coreProperties>
</file>