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41" r:id="rId3"/>
    <p:sldId id="342" r:id="rId4"/>
    <p:sldId id="343" r:id="rId5"/>
    <p:sldId id="340" r:id="rId6"/>
    <p:sldId id="325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70498" autoAdjust="0"/>
  </p:normalViewPr>
  <p:slideViewPr>
    <p:cSldViewPr>
      <p:cViewPr varScale="1">
        <p:scale>
          <a:sx n="24" d="100"/>
          <a:sy n="24" d="100"/>
        </p:scale>
        <p:origin x="-68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7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8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88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35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5,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More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Java API tools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Packages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Oriented Programming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Tomorrow: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5 – </a:t>
            </a:r>
            <a:r>
              <a:rPr lang="en-US" dirty="0" smtClean="0">
                <a:sym typeface="Wingdings" panose="05000000000000000000" pitchFamily="2" charset="2"/>
              </a:rPr>
              <a:t>In-lab demo requirements now up on my site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 plan to return exam tomorrow – please ask if I don't…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java.util.Random</a:t>
            </a:r>
            <a:r>
              <a:rPr lang="en-US" sz="2400" dirty="0"/>
              <a:t> generator =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dirty="0" err="1"/>
              <a:t>java.util.Random</a:t>
            </a:r>
            <a:r>
              <a:rPr lang="en-US" sz="2400" dirty="0"/>
              <a:t>();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randomValue</a:t>
            </a:r>
            <a:r>
              <a:rPr lang="en-US" sz="2400" dirty="0"/>
              <a:t> = </a:t>
            </a:r>
            <a:r>
              <a:rPr lang="en-US" sz="2400" dirty="0" err="1" smtClean="0"/>
              <a:t>generator.nextInt</a:t>
            </a:r>
            <a:r>
              <a:rPr lang="en-US" sz="2400" dirty="0" smtClean="0"/>
              <a:t>(3);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generator = new Random();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randomValue</a:t>
            </a:r>
            <a:r>
              <a:rPr lang="en-US" dirty="0" smtClean="0"/>
              <a:t> = </a:t>
            </a:r>
            <a:r>
              <a:rPr lang="en-US" dirty="0" err="1" smtClean="0"/>
              <a:t>generator.nextInt</a:t>
            </a:r>
            <a:r>
              <a:rPr lang="en-US" dirty="0" smtClean="0"/>
              <a:t>(3);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51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java.util.Random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Example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static void main(String[ ] ignored)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java.util.Random</a:t>
            </a:r>
            <a:r>
              <a:rPr lang="en-US" dirty="0" smtClean="0"/>
              <a:t>  generator;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1590541" y="2640169"/>
            <a:ext cx="1600200" cy="609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Package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3429000" y="2640169"/>
            <a:ext cx="1600200" cy="609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Class name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2195311" y="1713427"/>
            <a:ext cx="390660" cy="1338328"/>
          </a:xfrm>
          <a:prstGeom prst="leftBrace">
            <a:avLst>
              <a:gd name="adj1" fmla="val 44597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3656526" y="1662445"/>
            <a:ext cx="390660" cy="1440289"/>
          </a:xfrm>
          <a:prstGeom prst="leftBrace">
            <a:avLst>
              <a:gd name="adj1" fmla="val 44597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loud 10"/>
          <p:cNvSpPr/>
          <p:nvPr/>
        </p:nvSpPr>
        <p:spPr bwMode="auto">
          <a:xfrm>
            <a:off x="1371601" y="5454203"/>
            <a:ext cx="2743201" cy="609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Fully-qualified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Left Brace 11"/>
          <p:cNvSpPr/>
          <p:nvPr/>
        </p:nvSpPr>
        <p:spPr bwMode="auto">
          <a:xfrm rot="16200000">
            <a:off x="2605022" y="3786119"/>
            <a:ext cx="390660" cy="2857501"/>
          </a:xfrm>
          <a:prstGeom prst="leftBrace">
            <a:avLst>
              <a:gd name="adj1" fmla="val 44597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9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DecimalFormat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DecimalFormat</a:t>
            </a:r>
            <a:r>
              <a:rPr lang="en-US" sz="2800" dirty="0" smtClean="0"/>
              <a:t> </a:t>
            </a:r>
            <a:r>
              <a:rPr lang="en-US" sz="2800" dirty="0" err="1" smtClean="0"/>
              <a:t>moneyFormatter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err="1" smtClean="0"/>
              <a:t>moneyFormatter</a:t>
            </a:r>
            <a:r>
              <a:rPr lang="en-US" sz="2800" dirty="0" smtClean="0"/>
              <a:t> = new </a:t>
            </a:r>
            <a:r>
              <a:rPr lang="en-US" sz="2800" dirty="0" err="1" smtClean="0"/>
              <a:t>DecimalFormat</a:t>
            </a:r>
            <a:r>
              <a:rPr lang="en-US" sz="2800" dirty="0" smtClean="0"/>
              <a:t>("$#.00");</a:t>
            </a:r>
          </a:p>
          <a:p>
            <a:pPr marL="0" indent="0">
              <a:buNone/>
            </a:pPr>
            <a:r>
              <a:rPr lang="en-US" sz="2800" dirty="0" err="1" smtClean="0"/>
              <a:t>moneyFormatter.format</a:t>
            </a:r>
            <a:r>
              <a:rPr lang="en-US" sz="2800" dirty="0" smtClean="0"/>
              <a:t>(number)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Also worth knowing: Formatter or (for single use) </a:t>
            </a:r>
            <a:r>
              <a:rPr lang="en-US" sz="2800" dirty="0" err="1" smtClean="0"/>
              <a:t>String.format</a:t>
            </a:r>
            <a:r>
              <a:rPr lang="en-US" sz="2800" dirty="0" smtClean="0"/>
              <a:t>(…). May want to google examples.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058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51759</TotalTime>
  <Words>282</Words>
  <Application>Microsoft Office PowerPoint</Application>
  <PresentationFormat>On-screen Show (4:3)</PresentationFormat>
  <Paragraphs>77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    SE1011 Week 5, Class 1</vt:lpstr>
      <vt:lpstr>Generating random numbers</vt:lpstr>
      <vt:lpstr>Packages</vt:lpstr>
      <vt:lpstr>DecimalFormat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1657</cp:revision>
  <cp:lastPrinted>2015-10-07T15:55:18Z</cp:lastPrinted>
  <dcterms:created xsi:type="dcterms:W3CDTF">1999-09-06T21:32:20Z</dcterms:created>
  <dcterms:modified xsi:type="dcterms:W3CDTF">2015-10-07T17:13:53Z</dcterms:modified>
</cp:coreProperties>
</file>