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handoutMasterIdLst>
    <p:handoutMasterId r:id="rId8"/>
  </p:handoutMasterIdLst>
  <p:sldIdLst>
    <p:sldId id="320" r:id="rId2"/>
    <p:sldId id="341" r:id="rId3"/>
    <p:sldId id="342" r:id="rId4"/>
    <p:sldId id="340" r:id="rId5"/>
    <p:sldId id="325" r:id="rId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26" autoAdjust="0"/>
    <p:restoredTop sz="70498" autoAdjust="0"/>
  </p:normalViewPr>
  <p:slideViewPr>
    <p:cSldViewPr>
      <p:cViewPr varScale="1">
        <p:scale>
          <a:sx n="44" d="100"/>
          <a:sy n="44" d="100"/>
        </p:scale>
        <p:origin x="-86" y="-4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13 October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86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</a:t>
            </a:r>
            <a:r>
              <a:rPr lang="en-US" dirty="0" smtClean="0"/>
              <a:t>5, </a:t>
            </a:r>
            <a:r>
              <a:rPr lang="en-US" dirty="0" smtClean="0"/>
              <a:t>Class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Half Exam 2 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Object </a:t>
            </a:r>
            <a:r>
              <a:rPr lang="en-US" dirty="0" smtClean="0">
                <a:sym typeface="Wingdings" panose="05000000000000000000" pitchFamily="2" charset="2"/>
              </a:rPr>
              <a:t>Oriented Programming (cont.)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Next Half Exam: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Week 7, Monday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copy a value into a class?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851851" y="1404454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11" name="Group 10"/>
          <p:cNvGrpSpPr/>
          <p:nvPr/>
        </p:nvGrpSpPr>
        <p:grpSpPr>
          <a:xfrm>
            <a:off x="76200" y="1611868"/>
            <a:ext cx="1775651" cy="1165086"/>
            <a:chOff x="76200" y="1611868"/>
            <a:chExt cx="1775651" cy="1165086"/>
          </a:xfrm>
        </p:grpSpPr>
        <p:sp>
          <p:nvSpPr>
            <p:cNvPr id="8" name="Rectangle 7"/>
            <p:cNvSpPr/>
            <p:nvPr/>
          </p:nvSpPr>
          <p:spPr bwMode="auto">
            <a:xfrm>
              <a:off x="403654" y="1981200"/>
              <a:ext cx="1219200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200" y="1611868"/>
              <a:ext cx="1194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inputHour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30554" y="2438400"/>
              <a:ext cx="5212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int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963088" y="1415826"/>
            <a:ext cx="2664150" cy="2770792"/>
            <a:chOff x="2319433" y="1463176"/>
            <a:chExt cx="2664150" cy="2770792"/>
          </a:xfrm>
        </p:grpSpPr>
        <p:grpSp>
          <p:nvGrpSpPr>
            <p:cNvPr id="12" name="Group 11"/>
            <p:cNvGrpSpPr/>
            <p:nvPr/>
          </p:nvGrpSpPr>
          <p:grpSpPr>
            <a:xfrm>
              <a:off x="2319433" y="1463176"/>
              <a:ext cx="2664150" cy="2770792"/>
              <a:chOff x="76200" y="1677847"/>
              <a:chExt cx="2465867" cy="2442194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403653" y="1981200"/>
                <a:ext cx="1708845" cy="184043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6200" y="1677847"/>
                <a:ext cx="8579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285638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851851" y="3821637"/>
                <a:ext cx="690216" cy="298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Clock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673217" y="1801225"/>
              <a:ext cx="1775651" cy="1165086"/>
              <a:chOff x="76200" y="1611868"/>
              <a:chExt cx="1775651" cy="1165086"/>
            </a:xfrm>
          </p:grpSpPr>
          <p:sp>
            <p:nvSpPr>
              <p:cNvPr id="25" name="Rectangle 24"/>
              <p:cNvSpPr/>
              <p:nvPr/>
            </p:nvSpPr>
            <p:spPr bwMode="auto">
              <a:xfrm>
                <a:off x="366528" y="1981200"/>
                <a:ext cx="1219200" cy="43712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11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6200" y="1611868"/>
                <a:ext cx="7457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hours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330554" y="2438400"/>
                <a:ext cx="521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2685319" y="2730328"/>
              <a:ext cx="1775651" cy="1165086"/>
              <a:chOff x="76200" y="1611868"/>
              <a:chExt cx="1775651" cy="1165086"/>
            </a:xfrm>
          </p:grpSpPr>
          <p:sp>
            <p:nvSpPr>
              <p:cNvPr id="29" name="Rectangle 28"/>
              <p:cNvSpPr/>
              <p:nvPr/>
            </p:nvSpPr>
            <p:spPr bwMode="auto">
              <a:xfrm>
                <a:off x="366528" y="1981200"/>
                <a:ext cx="1219200" cy="43712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/>
                  <a:t>3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1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6200" y="1611868"/>
                <a:ext cx="8579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minute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330554" y="2438400"/>
                <a:ext cx="521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4442490" y="3017603"/>
            <a:ext cx="2664150" cy="2770792"/>
            <a:chOff x="2319433" y="1463176"/>
            <a:chExt cx="2664150" cy="2770792"/>
          </a:xfrm>
        </p:grpSpPr>
        <p:grpSp>
          <p:nvGrpSpPr>
            <p:cNvPr id="34" name="Group 33"/>
            <p:cNvGrpSpPr/>
            <p:nvPr/>
          </p:nvGrpSpPr>
          <p:grpSpPr>
            <a:xfrm>
              <a:off x="2319433" y="1463176"/>
              <a:ext cx="2664150" cy="2770792"/>
              <a:chOff x="76200" y="1677847"/>
              <a:chExt cx="2465867" cy="2442194"/>
            </a:xfrm>
          </p:grpSpPr>
          <p:sp>
            <p:nvSpPr>
              <p:cNvPr id="43" name="Rectangle 42"/>
              <p:cNvSpPr/>
              <p:nvPr/>
            </p:nvSpPr>
            <p:spPr bwMode="auto">
              <a:xfrm>
                <a:off x="403653" y="1981200"/>
                <a:ext cx="1708845" cy="184043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6200" y="1677847"/>
                <a:ext cx="794075" cy="298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285652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851851" y="3821637"/>
                <a:ext cx="690216" cy="298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Clock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2673217" y="1801225"/>
              <a:ext cx="1775651" cy="1165086"/>
              <a:chOff x="76200" y="1611868"/>
              <a:chExt cx="1775651" cy="1165086"/>
            </a:xfrm>
          </p:grpSpPr>
          <p:sp>
            <p:nvSpPr>
              <p:cNvPr id="40" name="Rectangle 39"/>
              <p:cNvSpPr/>
              <p:nvPr/>
            </p:nvSpPr>
            <p:spPr bwMode="auto">
              <a:xfrm>
                <a:off x="366528" y="1981200"/>
                <a:ext cx="1219200" cy="43712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11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6200" y="1611868"/>
                <a:ext cx="7457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hours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330554" y="2438400"/>
                <a:ext cx="521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2685319" y="2730328"/>
              <a:ext cx="1775651" cy="1165086"/>
              <a:chOff x="76200" y="1611868"/>
              <a:chExt cx="1775651" cy="1165086"/>
            </a:xfrm>
          </p:grpSpPr>
          <p:sp>
            <p:nvSpPr>
              <p:cNvPr id="37" name="Rectangle 36"/>
              <p:cNvSpPr/>
              <p:nvPr/>
            </p:nvSpPr>
            <p:spPr bwMode="auto">
              <a:xfrm>
                <a:off x="366528" y="1981200"/>
                <a:ext cx="1219200" cy="43712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/>
                  <a:t>3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1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6200" y="1611868"/>
                <a:ext cx="8579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minute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330554" y="2438400"/>
                <a:ext cx="521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51" name="Rectangle 50"/>
          <p:cNvSpPr/>
          <p:nvPr/>
        </p:nvSpPr>
        <p:spPr>
          <a:xfrm>
            <a:off x="6172200" y="611048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SE1011</a:t>
            </a:r>
            <a:br>
              <a:rPr lang="en-US" dirty="0"/>
            </a:br>
            <a:r>
              <a:rPr lang="en-US" dirty="0"/>
              <a:t>Week </a:t>
            </a:r>
            <a:r>
              <a:rPr lang="en-US" dirty="0" smtClean="0"/>
              <a:t>6, </a:t>
            </a:r>
            <a:r>
              <a:rPr lang="en-US" dirty="0"/>
              <a:t>Class </a:t>
            </a:r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>
            <a:off x="72576" y="3320153"/>
            <a:ext cx="1680024" cy="1254931"/>
            <a:chOff x="72576" y="3320153"/>
            <a:chExt cx="1680024" cy="1254931"/>
          </a:xfrm>
        </p:grpSpPr>
        <p:sp>
          <p:nvSpPr>
            <p:cNvPr id="52" name="Oval 51"/>
            <p:cNvSpPr/>
            <p:nvPr/>
          </p:nvSpPr>
          <p:spPr bwMode="auto">
            <a:xfrm>
              <a:off x="76200" y="3683222"/>
              <a:ext cx="1676400" cy="50339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58042" y="4236530"/>
              <a:ext cx="1194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Clock ref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2576" y="3320153"/>
              <a:ext cx="7457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clock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76200" y="4623309"/>
            <a:ext cx="1680024" cy="1254931"/>
            <a:chOff x="72576" y="3320153"/>
            <a:chExt cx="1680024" cy="1254931"/>
          </a:xfrm>
        </p:grpSpPr>
        <p:sp>
          <p:nvSpPr>
            <p:cNvPr id="57" name="Oval 56"/>
            <p:cNvSpPr/>
            <p:nvPr/>
          </p:nvSpPr>
          <p:spPr bwMode="auto">
            <a:xfrm>
              <a:off x="76200" y="3683222"/>
              <a:ext cx="1676400" cy="50339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4418" y="4236530"/>
              <a:ext cx="1194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Clock ref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2576" y="3320153"/>
              <a:ext cx="857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clock2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61" name="Straight Arrow Connector 60"/>
          <p:cNvCxnSpPr/>
          <p:nvPr/>
        </p:nvCxnSpPr>
        <p:spPr bwMode="auto">
          <a:xfrm flipV="1">
            <a:off x="1622854" y="3509510"/>
            <a:ext cx="694018" cy="3385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V="1">
            <a:off x="1656570" y="4961863"/>
            <a:ext cx="3139704" cy="1494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498710" y="3742866"/>
            <a:ext cx="926914" cy="38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285638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5436" y="5082104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285652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2627" y="1293811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19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method call look like at start?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851851" y="1404454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11" name="Group 10"/>
          <p:cNvGrpSpPr/>
          <p:nvPr/>
        </p:nvGrpSpPr>
        <p:grpSpPr>
          <a:xfrm>
            <a:off x="76200" y="1611868"/>
            <a:ext cx="1775651" cy="1165086"/>
            <a:chOff x="76200" y="1611868"/>
            <a:chExt cx="1775651" cy="1165086"/>
          </a:xfrm>
        </p:grpSpPr>
        <p:sp>
          <p:nvSpPr>
            <p:cNvPr id="8" name="Rectangle 7"/>
            <p:cNvSpPr/>
            <p:nvPr/>
          </p:nvSpPr>
          <p:spPr bwMode="auto">
            <a:xfrm>
              <a:off x="403654" y="1981200"/>
              <a:ext cx="1219200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200" y="1611868"/>
              <a:ext cx="1194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inputHour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30554" y="2438400"/>
              <a:ext cx="5212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int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963088" y="1415826"/>
            <a:ext cx="2664150" cy="2770792"/>
            <a:chOff x="2319433" y="1463176"/>
            <a:chExt cx="2664150" cy="2770792"/>
          </a:xfrm>
        </p:grpSpPr>
        <p:grpSp>
          <p:nvGrpSpPr>
            <p:cNvPr id="12" name="Group 11"/>
            <p:cNvGrpSpPr/>
            <p:nvPr/>
          </p:nvGrpSpPr>
          <p:grpSpPr>
            <a:xfrm>
              <a:off x="2319433" y="1463176"/>
              <a:ext cx="2664150" cy="2770792"/>
              <a:chOff x="76200" y="1677847"/>
              <a:chExt cx="2465867" cy="2442194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403653" y="1981200"/>
                <a:ext cx="1708845" cy="184043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6200" y="1677847"/>
                <a:ext cx="8579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285638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851851" y="3821637"/>
                <a:ext cx="690216" cy="298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Clock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673217" y="1801225"/>
              <a:ext cx="1775651" cy="1165086"/>
              <a:chOff x="76200" y="1611868"/>
              <a:chExt cx="1775651" cy="1165086"/>
            </a:xfrm>
          </p:grpSpPr>
          <p:sp>
            <p:nvSpPr>
              <p:cNvPr id="25" name="Rectangle 24"/>
              <p:cNvSpPr/>
              <p:nvPr/>
            </p:nvSpPr>
            <p:spPr bwMode="auto">
              <a:xfrm>
                <a:off x="366528" y="1981200"/>
                <a:ext cx="1219200" cy="43712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11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6200" y="1611868"/>
                <a:ext cx="7457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hours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330554" y="2438400"/>
                <a:ext cx="521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2685319" y="2730328"/>
              <a:ext cx="1775651" cy="1165086"/>
              <a:chOff x="76200" y="1611868"/>
              <a:chExt cx="1775651" cy="1165086"/>
            </a:xfrm>
          </p:grpSpPr>
          <p:sp>
            <p:nvSpPr>
              <p:cNvPr id="29" name="Rectangle 28"/>
              <p:cNvSpPr/>
              <p:nvPr/>
            </p:nvSpPr>
            <p:spPr bwMode="auto">
              <a:xfrm>
                <a:off x="366528" y="1981200"/>
                <a:ext cx="1219200" cy="43712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/>
                  <a:t>3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1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6200" y="1611868"/>
                <a:ext cx="8579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minute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330554" y="2438400"/>
                <a:ext cx="521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4442490" y="3017603"/>
            <a:ext cx="2664150" cy="2770792"/>
            <a:chOff x="2319433" y="1463176"/>
            <a:chExt cx="2664150" cy="2770792"/>
          </a:xfrm>
        </p:grpSpPr>
        <p:grpSp>
          <p:nvGrpSpPr>
            <p:cNvPr id="34" name="Group 33"/>
            <p:cNvGrpSpPr/>
            <p:nvPr/>
          </p:nvGrpSpPr>
          <p:grpSpPr>
            <a:xfrm>
              <a:off x="2319433" y="1463176"/>
              <a:ext cx="2664150" cy="2770792"/>
              <a:chOff x="76200" y="1677847"/>
              <a:chExt cx="2465867" cy="2442194"/>
            </a:xfrm>
          </p:grpSpPr>
          <p:sp>
            <p:nvSpPr>
              <p:cNvPr id="43" name="Rectangle 42"/>
              <p:cNvSpPr/>
              <p:nvPr/>
            </p:nvSpPr>
            <p:spPr bwMode="auto">
              <a:xfrm>
                <a:off x="403653" y="1981200"/>
                <a:ext cx="1708845" cy="184043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6200" y="1677847"/>
                <a:ext cx="794075" cy="298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285652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851851" y="3821637"/>
                <a:ext cx="690216" cy="298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Clock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2673217" y="1801225"/>
              <a:ext cx="1775651" cy="1165086"/>
              <a:chOff x="76200" y="1611868"/>
              <a:chExt cx="1775651" cy="1165086"/>
            </a:xfrm>
          </p:grpSpPr>
          <p:sp>
            <p:nvSpPr>
              <p:cNvPr id="40" name="Rectangle 39"/>
              <p:cNvSpPr/>
              <p:nvPr/>
            </p:nvSpPr>
            <p:spPr bwMode="auto">
              <a:xfrm>
                <a:off x="366528" y="1981200"/>
                <a:ext cx="1219200" cy="43712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11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6200" y="1611868"/>
                <a:ext cx="7457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hours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330554" y="2438400"/>
                <a:ext cx="521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2685319" y="2730328"/>
              <a:ext cx="1775651" cy="1165086"/>
              <a:chOff x="76200" y="1611868"/>
              <a:chExt cx="1775651" cy="1165086"/>
            </a:xfrm>
          </p:grpSpPr>
          <p:sp>
            <p:nvSpPr>
              <p:cNvPr id="37" name="Rectangle 36"/>
              <p:cNvSpPr/>
              <p:nvPr/>
            </p:nvSpPr>
            <p:spPr bwMode="auto">
              <a:xfrm>
                <a:off x="366528" y="1981200"/>
                <a:ext cx="1219200" cy="43712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/>
                  <a:t>3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1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6200" y="1611868"/>
                <a:ext cx="8579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minute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330554" y="2438400"/>
                <a:ext cx="521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51" name="Rectangle 50"/>
          <p:cNvSpPr/>
          <p:nvPr/>
        </p:nvSpPr>
        <p:spPr>
          <a:xfrm>
            <a:off x="6172200" y="611048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SE1011</a:t>
            </a:r>
            <a:br>
              <a:rPr lang="en-US" dirty="0"/>
            </a:br>
            <a:r>
              <a:rPr lang="en-US" dirty="0"/>
              <a:t>Week </a:t>
            </a:r>
            <a:r>
              <a:rPr lang="en-US" dirty="0" smtClean="0"/>
              <a:t>6, </a:t>
            </a:r>
            <a:r>
              <a:rPr lang="en-US" dirty="0"/>
              <a:t>Class </a:t>
            </a:r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>
            <a:off x="72576" y="3320153"/>
            <a:ext cx="1680024" cy="1254931"/>
            <a:chOff x="72576" y="3320153"/>
            <a:chExt cx="1680024" cy="1254931"/>
          </a:xfrm>
        </p:grpSpPr>
        <p:sp>
          <p:nvSpPr>
            <p:cNvPr id="52" name="Oval 51"/>
            <p:cNvSpPr/>
            <p:nvPr/>
          </p:nvSpPr>
          <p:spPr bwMode="auto">
            <a:xfrm>
              <a:off x="76200" y="3683222"/>
              <a:ext cx="1676400" cy="50339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58042" y="4236530"/>
              <a:ext cx="1194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Clock ref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2576" y="3320153"/>
              <a:ext cx="7457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clock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76200" y="4623309"/>
            <a:ext cx="1680024" cy="1254931"/>
            <a:chOff x="72576" y="3320153"/>
            <a:chExt cx="1680024" cy="1254931"/>
          </a:xfrm>
        </p:grpSpPr>
        <p:sp>
          <p:nvSpPr>
            <p:cNvPr id="57" name="Oval 56"/>
            <p:cNvSpPr/>
            <p:nvPr/>
          </p:nvSpPr>
          <p:spPr bwMode="auto">
            <a:xfrm>
              <a:off x="76200" y="3683222"/>
              <a:ext cx="1676400" cy="50339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4418" y="4236530"/>
              <a:ext cx="1194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Clock ref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2576" y="3320153"/>
              <a:ext cx="857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clock2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61" name="Straight Arrow Connector 60"/>
          <p:cNvCxnSpPr/>
          <p:nvPr/>
        </p:nvCxnSpPr>
        <p:spPr bwMode="auto">
          <a:xfrm flipV="1">
            <a:off x="1622854" y="3509510"/>
            <a:ext cx="694018" cy="3385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V="1">
            <a:off x="1656570" y="4961863"/>
            <a:ext cx="3139704" cy="1494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498710" y="3742866"/>
            <a:ext cx="926914" cy="38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285638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5436" y="5082104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285652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2627" y="1293811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13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2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c317de9-abd9-42b5-ba52-315808f864e9"/>
  <p:tag name="__PE_ORIG_SIZE" val="5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52066</TotalTime>
  <Words>234</Words>
  <Application>Microsoft Office PowerPoint</Application>
  <PresentationFormat>On-screen Show (4:3)</PresentationFormat>
  <Paragraphs>97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2_Network</vt:lpstr>
      <vt:lpstr>    SE1011 Week 5, Class 3</vt:lpstr>
      <vt:lpstr>How to copy a value into a class?</vt:lpstr>
      <vt:lpstr>What does method call look like at start?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1678</cp:revision>
  <cp:lastPrinted>2015-10-09T15:57:37Z</cp:lastPrinted>
  <dcterms:created xsi:type="dcterms:W3CDTF">1999-09-06T21:32:20Z</dcterms:created>
  <dcterms:modified xsi:type="dcterms:W3CDTF">2015-10-14T02:27:47Z</dcterms:modified>
</cp:coreProperties>
</file>