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20" r:id="rId2"/>
    <p:sldId id="341" r:id="rId3"/>
    <p:sldId id="342" r:id="rId4"/>
    <p:sldId id="340" r:id="rId5"/>
    <p:sldId id="325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26" autoAdjust="0"/>
    <p:restoredTop sz="70498" autoAdjust="0"/>
  </p:normalViewPr>
  <p:slideViewPr>
    <p:cSldViewPr>
      <p:cViewPr varScale="1">
        <p:scale>
          <a:sx n="45" d="100"/>
          <a:sy n="45" d="100"/>
        </p:scale>
        <p:origin x="-86" y="-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19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66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11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7,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Half Exam 3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Object Oriented Programming Details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Constructors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Tomorrow: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Extra Office Hour at 11am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Friday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Office Hour Cancelled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Class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966060"/>
              </p:ext>
            </p:extLst>
          </p:nvPr>
        </p:nvGraphicFramePr>
        <p:xfrm>
          <a:off x="457200" y="1719263"/>
          <a:ext cx="8229600" cy="42976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Complex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-real: double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imag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double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+ Complex()</a:t>
                      </a:r>
                    </a:p>
                    <a:p>
                      <a:r>
                        <a:rPr lang="en-US" sz="2400" dirty="0" smtClean="0"/>
                        <a:t>+ Complex(real: double)</a:t>
                      </a:r>
                    </a:p>
                    <a:p>
                      <a:r>
                        <a:rPr lang="en-US" sz="2400" dirty="0" smtClean="0"/>
                        <a:t>+ </a:t>
                      </a:r>
                      <a:r>
                        <a:rPr lang="en-US" sz="2400" dirty="0" smtClean="0"/>
                        <a:t>Complex(real: double, </a:t>
                      </a:r>
                      <a:r>
                        <a:rPr lang="en-US" sz="2400" dirty="0" err="1" smtClean="0"/>
                        <a:t>imag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double)</a:t>
                      </a:r>
                    </a:p>
                    <a:p>
                      <a:r>
                        <a:rPr lang="en-US" sz="2400" baseline="0" dirty="0" smtClean="0"/>
                        <a:t>+ plus(comp: Complex): Complex</a:t>
                      </a:r>
                    </a:p>
                    <a:p>
                      <a:r>
                        <a:rPr lang="en-US" sz="2400" baseline="0" dirty="0" smtClean="0"/>
                        <a:t>+ minus(comp: Complex): Complex</a:t>
                      </a:r>
                    </a:p>
                    <a:p>
                      <a:r>
                        <a:rPr lang="en-US" sz="2400" baseline="0" dirty="0" smtClean="0"/>
                        <a:t>+ </a:t>
                      </a:r>
                      <a:r>
                        <a:rPr lang="en-US" sz="2400" baseline="0" dirty="0" err="1" smtClean="0"/>
                        <a:t>multipliedBy</a:t>
                      </a:r>
                      <a:r>
                        <a:rPr lang="en-US" sz="2400" baseline="0" dirty="0" smtClean="0"/>
                        <a:t>(comp: Complex): Complex</a:t>
                      </a:r>
                    </a:p>
                    <a:p>
                      <a:r>
                        <a:rPr lang="en-US" sz="2400" baseline="0" dirty="0" smtClean="0"/>
                        <a:t>+ </a:t>
                      </a:r>
                      <a:r>
                        <a:rPr lang="en-US" sz="2400" baseline="0" dirty="0" err="1" smtClean="0"/>
                        <a:t>toString</a:t>
                      </a:r>
                      <a:r>
                        <a:rPr lang="en-US" sz="2400" baseline="0" dirty="0" smtClean="0"/>
                        <a:t>(): String</a:t>
                      </a:r>
                    </a:p>
                    <a:p>
                      <a:r>
                        <a:rPr lang="en-US" sz="2400" baseline="0" dirty="0" smtClean="0"/>
                        <a:t>+ equals(comp: Complex): </a:t>
                      </a:r>
                      <a:r>
                        <a:rPr lang="en-US" sz="2400" baseline="0" dirty="0" err="1" smtClean="0"/>
                        <a:t>boolean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244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Complex c1 = new Complex(4,5);</a:t>
            </a:r>
          </a:p>
          <a:p>
            <a:pPr marL="0" indent="0">
              <a:buNone/>
            </a:pPr>
            <a:r>
              <a:rPr lang="en-US" b="1" dirty="0" smtClean="0"/>
              <a:t>Complex c2 = new Complex(0.75);</a:t>
            </a:r>
          </a:p>
          <a:p>
            <a:pPr marL="0" indent="0">
              <a:buNone/>
            </a:pPr>
            <a:r>
              <a:rPr lang="en-US" dirty="0" smtClean="0"/>
              <a:t>Complex c3 = new Complex();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a method for the BOLD constructor.</a:t>
            </a:r>
          </a:p>
          <a:p>
            <a:pPr marL="0" indent="0">
              <a:buNone/>
            </a:pPr>
            <a:r>
              <a:rPr lang="en-US" dirty="0" smtClean="0"/>
              <a:t>Use the this keyword to reuse code.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89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52588</TotalTime>
  <Words>244</Words>
  <Application>Microsoft Office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    SE1011 Week 7, Class 1</vt:lpstr>
      <vt:lpstr>Complex Class</vt:lpstr>
      <vt:lpstr>Example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1724</cp:revision>
  <cp:lastPrinted>2015-10-16T15:59:29Z</cp:lastPrinted>
  <dcterms:created xsi:type="dcterms:W3CDTF">1999-09-06T21:32:20Z</dcterms:created>
  <dcterms:modified xsi:type="dcterms:W3CDTF">2015-10-19T16:56:37Z</dcterms:modified>
</cp:coreProperties>
</file>