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45" r:id="rId3"/>
    <p:sldId id="346" r:id="rId4"/>
    <p:sldId id="347" r:id="rId5"/>
    <p:sldId id="344" r:id="rId6"/>
    <p:sldId id="348" r:id="rId7"/>
    <p:sldId id="350" r:id="rId8"/>
    <p:sldId id="349" r:id="rId9"/>
    <p:sldId id="352" r:id="rId10"/>
    <p:sldId id="351" r:id="rId11"/>
    <p:sldId id="353" r:id="rId12"/>
    <p:sldId id="354" r:id="rId13"/>
    <p:sldId id="355" r:id="rId14"/>
    <p:sldId id="343" r:id="rId15"/>
    <p:sldId id="325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26" autoAdjust="0"/>
    <p:restoredTop sz="70498" autoAdjust="0"/>
  </p:normalViewPr>
  <p:slideViewPr>
    <p:cSldViewPr>
      <p:cViewPr varScale="1">
        <p:scale>
          <a:sx n="89" d="100"/>
          <a:sy n="89" d="100"/>
        </p:scale>
        <p:origin x="-1099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22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9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1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76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7,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Half Exam 3: Progress Update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 Details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Constructors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Garbage Collector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Objects as arguments?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Overloaded methods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Friday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Office Hour Cancelled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11" name="Group 10"/>
            <p:cNvGrpSpPr/>
            <p:nvPr/>
          </p:nvGrpSpPr>
          <p:grpSpPr>
            <a:xfrm>
              <a:off x="1963088" y="1415826"/>
              <a:ext cx="2450916" cy="2446833"/>
              <a:chOff x="1963088" y="1415826"/>
              <a:chExt cx="2450916" cy="2446833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1963088" y="1415826"/>
                <a:ext cx="2450916" cy="2446833"/>
                <a:chOff x="2319433" y="1463176"/>
                <a:chExt cx="2450916" cy="2446833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2319433" y="1463176"/>
                  <a:ext cx="2450916" cy="2446833"/>
                  <a:chOff x="76200" y="1677847"/>
                  <a:chExt cx="2268507" cy="2156655"/>
                </a:xfrm>
              </p:grpSpPr>
              <p:sp>
                <p:nvSpPr>
                  <p:cNvPr id="59" name="Rectangle 58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76200" y="1677847"/>
                    <a:ext cx="85792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285638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1446773" y="3536098"/>
                    <a:ext cx="897934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2673217" y="1801225"/>
                  <a:ext cx="2004323" cy="1023079"/>
                  <a:chOff x="76200" y="1611868"/>
                  <a:chExt cx="2004323" cy="1023079"/>
                </a:xfrm>
              </p:grpSpPr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76200" y="1611868"/>
                    <a:ext cx="63350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222596" y="2296393"/>
                    <a:ext cx="85792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10" name="Group 9"/>
              <p:cNvGrpSpPr/>
              <p:nvPr/>
            </p:nvGrpSpPr>
            <p:grpSpPr>
              <a:xfrm>
                <a:off x="2334306" y="2508980"/>
                <a:ext cx="2004323" cy="1023079"/>
                <a:chOff x="2469272" y="1906275"/>
                <a:chExt cx="2004323" cy="1023079"/>
              </a:xfrm>
            </p:grpSpPr>
            <p:sp>
              <p:nvSpPr>
                <p:cNvPr id="68" name="Rectangle 67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2469272" y="1906275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3615668" y="2590800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2879290" y="2081167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04127" y="2836272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813" y="4967894"/>
            <a:ext cx="4110421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ComplexDriver</a:t>
            </a:r>
            <a:r>
              <a:rPr lang="en-US" b="1" dirty="0" err="1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 = 3;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4;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 len5;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len5 = new Complex(real,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4992" y="3487736"/>
            <a:ext cx="1973586" cy="1041818"/>
            <a:chOff x="50490" y="3404312"/>
            <a:chExt cx="1973586" cy="1041818"/>
          </a:xfrm>
        </p:grpSpPr>
        <p:grpSp>
          <p:nvGrpSpPr>
            <p:cNvPr id="33" name="Group 32"/>
            <p:cNvGrpSpPr/>
            <p:nvPr/>
          </p:nvGrpSpPr>
          <p:grpSpPr>
            <a:xfrm>
              <a:off x="50490" y="3404312"/>
              <a:ext cx="1973586" cy="1041818"/>
              <a:chOff x="50490" y="3404312"/>
              <a:chExt cx="1973586" cy="1041818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5098" y="4107576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0490" y="3404312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len5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498710" y="3742866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059176" y="4034581"/>
            <a:ext cx="2450916" cy="2446833"/>
            <a:chOff x="1963088" y="1415826"/>
            <a:chExt cx="2450916" cy="2446833"/>
          </a:xfrm>
        </p:grpSpPr>
        <p:grpSp>
          <p:nvGrpSpPr>
            <p:cNvPr id="106" name="Group 105"/>
            <p:cNvGrpSpPr/>
            <p:nvPr/>
          </p:nvGrpSpPr>
          <p:grpSpPr>
            <a:xfrm>
              <a:off x="1963088" y="1415826"/>
              <a:ext cx="2450916" cy="2446833"/>
              <a:chOff x="1963088" y="1415826"/>
              <a:chExt cx="2450916" cy="244683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1963088" y="1415826"/>
                <a:ext cx="2450916" cy="2446833"/>
                <a:chOff x="2319433" y="1463176"/>
                <a:chExt cx="2450916" cy="2446833"/>
              </a:xfrm>
            </p:grpSpPr>
            <p:grpSp>
              <p:nvGrpSpPr>
                <p:cNvPr id="114" name="Group 113"/>
                <p:cNvGrpSpPr/>
                <p:nvPr/>
              </p:nvGrpSpPr>
              <p:grpSpPr>
                <a:xfrm>
                  <a:off x="2319433" y="1463176"/>
                  <a:ext cx="2450916" cy="2446833"/>
                  <a:chOff x="76200" y="1677847"/>
                  <a:chExt cx="2268507" cy="2156655"/>
                </a:xfrm>
              </p:grpSpPr>
              <p:sp>
                <p:nvSpPr>
                  <p:cNvPr id="119" name="Rectangle 118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76200" y="1677847"/>
                    <a:ext cx="794076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285640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1446773" y="3536098"/>
                    <a:ext cx="897934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15" name="Group 114"/>
                <p:cNvGrpSpPr/>
                <p:nvPr/>
              </p:nvGrpSpPr>
              <p:grpSpPr>
                <a:xfrm>
                  <a:off x="2673217" y="1801225"/>
                  <a:ext cx="2004323" cy="1023079"/>
                  <a:chOff x="76200" y="1611868"/>
                  <a:chExt cx="2004323" cy="1023079"/>
                </a:xfrm>
              </p:grpSpPr>
              <p:sp>
                <p:nvSpPr>
                  <p:cNvPr id="116" name="Rectangle 115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76200" y="1611868"/>
                    <a:ext cx="63350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1222596" y="2296393"/>
                    <a:ext cx="85792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110" name="Group 109"/>
              <p:cNvGrpSpPr/>
              <p:nvPr/>
            </p:nvGrpSpPr>
            <p:grpSpPr>
              <a:xfrm>
                <a:off x="2334306" y="2508980"/>
                <a:ext cx="2004323" cy="1023079"/>
                <a:chOff x="2469272" y="1906275"/>
                <a:chExt cx="2004323" cy="1023079"/>
              </a:xfrm>
            </p:grpSpPr>
            <p:sp>
              <p:nvSpPr>
                <p:cNvPr id="111" name="Rectangle 110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2469272" y="1906275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3615668" y="2590800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07" name="Rectangle 106"/>
            <p:cNvSpPr/>
            <p:nvPr/>
          </p:nvSpPr>
          <p:spPr>
            <a:xfrm>
              <a:off x="2879290" y="2081167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904127" y="2836272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0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4992" y="3487736"/>
            <a:ext cx="1973586" cy="1041818"/>
            <a:chOff x="50490" y="3404312"/>
            <a:chExt cx="1973586" cy="1041818"/>
          </a:xfrm>
        </p:grpSpPr>
        <p:grpSp>
          <p:nvGrpSpPr>
            <p:cNvPr id="33" name="Group 32"/>
            <p:cNvGrpSpPr/>
            <p:nvPr/>
          </p:nvGrpSpPr>
          <p:grpSpPr>
            <a:xfrm>
              <a:off x="50490" y="3404312"/>
              <a:ext cx="1973586" cy="1041818"/>
              <a:chOff x="50490" y="3404312"/>
              <a:chExt cx="1973586" cy="1041818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5098" y="4107576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0490" y="3404312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len5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498710" y="3742866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>
            <a:off x="6531429" y="1178782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6629978" y="1662291"/>
            <a:ext cx="1886010" cy="1244623"/>
            <a:chOff x="72576" y="3320153"/>
            <a:chExt cx="1886010" cy="1244623"/>
          </a:xfrm>
        </p:grpSpPr>
        <p:grpSp>
          <p:nvGrpSpPr>
            <p:cNvPr id="40" name="Group 39"/>
            <p:cNvGrpSpPr/>
            <p:nvPr/>
          </p:nvGrpSpPr>
          <p:grpSpPr>
            <a:xfrm>
              <a:off x="72576" y="3320153"/>
              <a:ext cx="1886010" cy="1244623"/>
              <a:chOff x="72576" y="3320153"/>
              <a:chExt cx="1886010" cy="1244623"/>
            </a:xfrm>
          </p:grpSpPr>
          <p:sp>
            <p:nvSpPr>
              <p:cNvPr id="42" name="Oval 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9608" y="4226222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2576" y="3320153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98710" y="3742866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285640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45" name="Straight Arrow Connector 44"/>
          <p:cNvCxnSpPr>
            <a:stCxn id="42" idx="2"/>
          </p:cNvCxnSpPr>
          <p:nvPr/>
        </p:nvCxnSpPr>
        <p:spPr bwMode="auto">
          <a:xfrm flipH="1">
            <a:off x="5025024" y="2277058"/>
            <a:ext cx="1608578" cy="21016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6616168" y="318409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54819" y="288057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01215" y="356509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633602" y="393920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72253" y="363567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8649" y="432020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84460" y="320051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06070" y="393920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35814" y="1253520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86115" y="4837097"/>
            <a:ext cx="364767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Complex(…)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HERE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this.real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real;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059176" y="4034581"/>
            <a:ext cx="2450916" cy="2446833"/>
            <a:chOff x="1963088" y="1415826"/>
            <a:chExt cx="2450916" cy="2446833"/>
          </a:xfrm>
        </p:grpSpPr>
        <p:grpSp>
          <p:nvGrpSpPr>
            <p:cNvPr id="84" name="Group 83"/>
            <p:cNvGrpSpPr/>
            <p:nvPr/>
          </p:nvGrpSpPr>
          <p:grpSpPr>
            <a:xfrm>
              <a:off x="1963088" y="1415826"/>
              <a:ext cx="2450916" cy="2446833"/>
              <a:chOff x="1963088" y="1415826"/>
              <a:chExt cx="2450916" cy="2446833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1963088" y="1415826"/>
                <a:ext cx="2450916" cy="2446833"/>
                <a:chOff x="2319433" y="1463176"/>
                <a:chExt cx="2450916" cy="2446833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2319433" y="1463176"/>
                  <a:ext cx="2450916" cy="2446833"/>
                  <a:chOff x="76200" y="1677847"/>
                  <a:chExt cx="2268507" cy="2156655"/>
                </a:xfrm>
              </p:grpSpPr>
              <p:sp>
                <p:nvSpPr>
                  <p:cNvPr id="108" name="Rectangle 10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76200" y="1677847"/>
                    <a:ext cx="794076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285640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1446773" y="3536098"/>
                    <a:ext cx="897934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2673217" y="1801225"/>
                  <a:ext cx="2004323" cy="1023079"/>
                  <a:chOff x="76200" y="1611868"/>
                  <a:chExt cx="2004323" cy="1023079"/>
                </a:xfrm>
              </p:grpSpPr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76200" y="1611868"/>
                    <a:ext cx="63350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1222596" y="2296393"/>
                    <a:ext cx="85792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99" name="Group 98"/>
              <p:cNvGrpSpPr/>
              <p:nvPr/>
            </p:nvGrpSpPr>
            <p:grpSpPr>
              <a:xfrm>
                <a:off x="2334306" y="2508980"/>
                <a:ext cx="2004323" cy="1023079"/>
                <a:chOff x="2469272" y="1906275"/>
                <a:chExt cx="2004323" cy="1023079"/>
              </a:xfrm>
            </p:grpSpPr>
            <p:sp>
              <p:nvSpPr>
                <p:cNvPr id="100" name="Rectangle 99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2469272" y="1906275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615668" y="2590800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96" name="Rectangle 95"/>
            <p:cNvSpPr/>
            <p:nvPr/>
          </p:nvSpPr>
          <p:spPr>
            <a:xfrm>
              <a:off x="2879290" y="2081167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04127" y="2836272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4992" y="3487736"/>
            <a:ext cx="1973586" cy="1041818"/>
            <a:chOff x="50490" y="3404312"/>
            <a:chExt cx="1973586" cy="1041818"/>
          </a:xfrm>
        </p:grpSpPr>
        <p:grpSp>
          <p:nvGrpSpPr>
            <p:cNvPr id="33" name="Group 32"/>
            <p:cNvGrpSpPr/>
            <p:nvPr/>
          </p:nvGrpSpPr>
          <p:grpSpPr>
            <a:xfrm>
              <a:off x="50490" y="3404312"/>
              <a:ext cx="1973586" cy="1041818"/>
              <a:chOff x="50490" y="3404312"/>
              <a:chExt cx="1973586" cy="1041818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5098" y="4107576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0490" y="3404312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len5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498710" y="3742866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>
            <a:off x="6531429" y="1178782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6629978" y="1662291"/>
            <a:ext cx="1886010" cy="1244623"/>
            <a:chOff x="72576" y="3320153"/>
            <a:chExt cx="1886010" cy="1244623"/>
          </a:xfrm>
        </p:grpSpPr>
        <p:grpSp>
          <p:nvGrpSpPr>
            <p:cNvPr id="40" name="Group 39"/>
            <p:cNvGrpSpPr/>
            <p:nvPr/>
          </p:nvGrpSpPr>
          <p:grpSpPr>
            <a:xfrm>
              <a:off x="72576" y="3320153"/>
              <a:ext cx="1886010" cy="1244623"/>
              <a:chOff x="72576" y="3320153"/>
              <a:chExt cx="1886010" cy="1244623"/>
            </a:xfrm>
          </p:grpSpPr>
          <p:sp>
            <p:nvSpPr>
              <p:cNvPr id="42" name="Oval 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9608" y="4226222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2576" y="3320153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98710" y="3742866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285640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45" name="Straight Arrow Connector 44"/>
          <p:cNvCxnSpPr>
            <a:stCxn id="42" idx="2"/>
          </p:cNvCxnSpPr>
          <p:nvPr/>
        </p:nvCxnSpPr>
        <p:spPr bwMode="auto">
          <a:xfrm flipH="1">
            <a:off x="5025024" y="2277058"/>
            <a:ext cx="1608578" cy="21016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6616168" y="318409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54819" y="288057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01215" y="356509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633602" y="393920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72253" y="363567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8649" y="432020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84460" y="320051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06070" y="393920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35814" y="1253520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86115" y="4837097"/>
            <a:ext cx="364767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this.real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real;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HERE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3059176" y="4034581"/>
            <a:ext cx="2450916" cy="2446833"/>
            <a:chOff x="1963088" y="1415826"/>
            <a:chExt cx="2450916" cy="2446833"/>
          </a:xfrm>
        </p:grpSpPr>
        <p:grpSp>
          <p:nvGrpSpPr>
            <p:cNvPr id="84" name="Group 83"/>
            <p:cNvGrpSpPr/>
            <p:nvPr/>
          </p:nvGrpSpPr>
          <p:grpSpPr>
            <a:xfrm>
              <a:off x="1963088" y="1415826"/>
              <a:ext cx="2450916" cy="2446833"/>
              <a:chOff x="1963088" y="1415826"/>
              <a:chExt cx="2450916" cy="2446833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1963088" y="1415826"/>
                <a:ext cx="2450916" cy="2446833"/>
                <a:chOff x="2319433" y="1463176"/>
                <a:chExt cx="2450916" cy="2446833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2319433" y="1463176"/>
                  <a:ext cx="2450916" cy="2446833"/>
                  <a:chOff x="76200" y="1677847"/>
                  <a:chExt cx="2268507" cy="2156655"/>
                </a:xfrm>
              </p:grpSpPr>
              <p:sp>
                <p:nvSpPr>
                  <p:cNvPr id="108" name="Rectangle 10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76200" y="1677847"/>
                    <a:ext cx="794076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285640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1446773" y="3536098"/>
                    <a:ext cx="897934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2673217" y="1801225"/>
                  <a:ext cx="2004323" cy="1023079"/>
                  <a:chOff x="76200" y="1611868"/>
                  <a:chExt cx="2004323" cy="1023079"/>
                </a:xfrm>
              </p:grpSpPr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76200" y="1611868"/>
                    <a:ext cx="63350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1222596" y="2296393"/>
                    <a:ext cx="85792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99" name="Group 98"/>
              <p:cNvGrpSpPr/>
              <p:nvPr/>
            </p:nvGrpSpPr>
            <p:grpSpPr>
              <a:xfrm>
                <a:off x="2334306" y="2508980"/>
                <a:ext cx="2004323" cy="1023079"/>
                <a:chOff x="2469272" y="1906275"/>
                <a:chExt cx="2004323" cy="1023079"/>
              </a:xfrm>
            </p:grpSpPr>
            <p:sp>
              <p:nvSpPr>
                <p:cNvPr id="100" name="Rectangle 99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2469272" y="1906275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615668" y="2590800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96" name="Rectangle 95"/>
            <p:cNvSpPr/>
            <p:nvPr/>
          </p:nvSpPr>
          <p:spPr>
            <a:xfrm>
              <a:off x="2879290" y="2081167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04127" y="2836272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77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1813" y="4800600"/>
            <a:ext cx="4110421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ComplexDriver</a:t>
            </a:r>
            <a:r>
              <a:rPr lang="en-US" b="1" dirty="0" err="1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 = 3;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4;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 len5;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len5 = new Complex(real,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4992" y="3487736"/>
            <a:ext cx="1973586" cy="1041818"/>
            <a:chOff x="50490" y="3404312"/>
            <a:chExt cx="1973586" cy="1041818"/>
          </a:xfrm>
        </p:grpSpPr>
        <p:grpSp>
          <p:nvGrpSpPr>
            <p:cNvPr id="33" name="Group 32"/>
            <p:cNvGrpSpPr/>
            <p:nvPr/>
          </p:nvGrpSpPr>
          <p:grpSpPr>
            <a:xfrm>
              <a:off x="50490" y="3404312"/>
              <a:ext cx="1973586" cy="1041818"/>
              <a:chOff x="50490" y="3404312"/>
              <a:chExt cx="1973586" cy="1041818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5098" y="4107576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0490" y="3404312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len5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498710" y="3742866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059176" y="4034581"/>
            <a:ext cx="2450916" cy="2446833"/>
            <a:chOff x="1963088" y="1415826"/>
            <a:chExt cx="2450916" cy="2446833"/>
          </a:xfrm>
        </p:grpSpPr>
        <p:grpSp>
          <p:nvGrpSpPr>
            <p:cNvPr id="84" name="Group 83"/>
            <p:cNvGrpSpPr/>
            <p:nvPr/>
          </p:nvGrpSpPr>
          <p:grpSpPr>
            <a:xfrm>
              <a:off x="1963088" y="1415826"/>
              <a:ext cx="2450916" cy="2446833"/>
              <a:chOff x="1963088" y="1415826"/>
              <a:chExt cx="2450916" cy="2446833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1963088" y="1415826"/>
                <a:ext cx="2450916" cy="2446833"/>
                <a:chOff x="2319433" y="1463176"/>
                <a:chExt cx="2450916" cy="2446833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2319433" y="1463176"/>
                  <a:ext cx="2450916" cy="2446833"/>
                  <a:chOff x="76200" y="1677847"/>
                  <a:chExt cx="2268507" cy="2156655"/>
                </a:xfrm>
              </p:grpSpPr>
              <p:sp>
                <p:nvSpPr>
                  <p:cNvPr id="108" name="Rectangle 10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76200" y="1677847"/>
                    <a:ext cx="794076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285640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1446773" y="3536098"/>
                    <a:ext cx="897934" cy="2984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2673217" y="1801225"/>
                  <a:ext cx="2004323" cy="1023079"/>
                  <a:chOff x="76200" y="1611868"/>
                  <a:chExt cx="2004323" cy="1023079"/>
                </a:xfrm>
              </p:grpSpPr>
              <p:sp>
                <p:nvSpPr>
                  <p:cNvPr id="105" name="Rectangle 104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76200" y="1611868"/>
                    <a:ext cx="63350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1222596" y="2296393"/>
                    <a:ext cx="85792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6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99" name="Group 98"/>
              <p:cNvGrpSpPr/>
              <p:nvPr/>
            </p:nvGrpSpPr>
            <p:grpSpPr>
              <a:xfrm>
                <a:off x="2334306" y="2508980"/>
                <a:ext cx="2004323" cy="1023079"/>
                <a:chOff x="2469272" y="1906275"/>
                <a:chExt cx="2004323" cy="1023079"/>
              </a:xfrm>
            </p:grpSpPr>
            <p:sp>
              <p:nvSpPr>
                <p:cNvPr id="100" name="Rectangle 99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2469272" y="1906275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615668" y="2590800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96" name="Rectangle 95"/>
            <p:cNvSpPr/>
            <p:nvPr/>
          </p:nvSpPr>
          <p:spPr>
            <a:xfrm>
              <a:off x="2879290" y="2081167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04127" y="2836272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73" name="Straight Arrow Connector 72"/>
          <p:cNvCxnSpPr>
            <a:stCxn id="35" idx="6"/>
          </p:cNvCxnSpPr>
          <p:nvPr/>
        </p:nvCxnSpPr>
        <p:spPr bwMode="auto">
          <a:xfrm>
            <a:off x="1757102" y="4018344"/>
            <a:ext cx="1633961" cy="5112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76" name="Cloud 75"/>
          <p:cNvSpPr/>
          <p:nvPr/>
        </p:nvSpPr>
        <p:spPr bwMode="auto">
          <a:xfrm>
            <a:off x="6400800" y="5395709"/>
            <a:ext cx="2438400" cy="664127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TODO: Exercise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68646" y="382923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285640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Complex(8,6);</a:t>
            </a:r>
          </a:p>
          <a:p>
            <a:pPr marL="0" indent="0">
              <a:buNone/>
            </a:pPr>
            <a:r>
              <a:rPr lang="en-US" dirty="0" smtClean="0"/>
              <a:t>Complex len5;</a:t>
            </a:r>
          </a:p>
          <a:p>
            <a:pPr marL="0" indent="0">
              <a:buNone/>
            </a:pPr>
            <a:r>
              <a:rPr lang="en-US" dirty="0" smtClean="0"/>
              <a:t>len5 = new Complex(3,4);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30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real = 8;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imag</a:t>
            </a:r>
            <a:r>
              <a:rPr lang="en-US" dirty="0"/>
              <a:t> = 6;</a:t>
            </a:r>
            <a:br>
              <a:rPr lang="en-US" dirty="0"/>
            </a:br>
            <a:r>
              <a:rPr lang="en-US" dirty="0"/>
              <a:t>new Complex(</a:t>
            </a:r>
            <a:r>
              <a:rPr lang="en-US" dirty="0" err="1"/>
              <a:t>real,imag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Complex len5;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real = 3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imag</a:t>
            </a:r>
            <a:r>
              <a:rPr lang="en-US" dirty="0"/>
              <a:t> = </a:t>
            </a:r>
            <a:r>
              <a:rPr lang="en-US" dirty="0" smtClean="0"/>
              <a:t>4;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len5 = new Complex(real, </a:t>
            </a:r>
            <a:r>
              <a:rPr lang="en-US" dirty="0" err="1"/>
              <a:t>imag</a:t>
            </a:r>
            <a:r>
              <a:rPr lang="en-US" dirty="0"/>
              <a:t>);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01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Complex(8,6);</a:t>
            </a:r>
          </a:p>
          <a:p>
            <a:pPr marL="0" indent="0">
              <a:buNone/>
            </a:pPr>
            <a:r>
              <a:rPr lang="en-US" dirty="0" smtClean="0"/>
              <a:t>Complex len5;</a:t>
            </a:r>
          </a:p>
          <a:p>
            <a:pPr marL="0" indent="0">
              <a:buNone/>
            </a:pPr>
            <a:r>
              <a:rPr lang="en-US" dirty="0" smtClean="0"/>
              <a:t>len5 = new Complex(3,4);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01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RENAME THIS AND FOLLOWING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98011" y="4876800"/>
            <a:ext cx="3233578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ComplexDriver</a:t>
            </a:r>
            <a:r>
              <a:rPr lang="en-US" b="1" dirty="0" err="1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real = 8;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6;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Complex(real,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6.0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6.0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6531429" y="1178782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498011" y="4876800"/>
            <a:ext cx="4564070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Complex(double, double)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HERE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this.real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real;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629978" y="1662291"/>
            <a:ext cx="1886010" cy="1244623"/>
            <a:chOff x="72576" y="3320153"/>
            <a:chExt cx="1886010" cy="1244623"/>
          </a:xfrm>
        </p:grpSpPr>
        <p:grpSp>
          <p:nvGrpSpPr>
            <p:cNvPr id="35" name="Group 34"/>
            <p:cNvGrpSpPr/>
            <p:nvPr/>
          </p:nvGrpSpPr>
          <p:grpSpPr>
            <a:xfrm>
              <a:off x="72576" y="3320153"/>
              <a:ext cx="1886010" cy="1244623"/>
              <a:chOff x="72576" y="3320153"/>
              <a:chExt cx="1886010" cy="1244623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39608" y="4226222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576" y="3320153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" name="Straight Arrow Connector 5"/>
          <p:cNvCxnSpPr>
            <a:stCxn id="37" idx="2"/>
          </p:cNvCxnSpPr>
          <p:nvPr/>
        </p:nvCxnSpPr>
        <p:spPr bwMode="auto">
          <a:xfrm flipH="1">
            <a:off x="4338629" y="2277058"/>
            <a:ext cx="2294973" cy="652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6616168" y="318409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54819" y="288057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01215" y="356509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33602" y="393920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72253" y="363567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18649" y="432020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84460" y="320051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06070" y="393920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6.0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35814" y="1253520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8922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6.0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6531429" y="1178782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498011" y="4876800"/>
            <a:ext cx="4564070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Complex(double, double)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this.real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real;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HERE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629978" y="1662291"/>
            <a:ext cx="1886010" cy="1244623"/>
            <a:chOff x="72576" y="3320153"/>
            <a:chExt cx="1886010" cy="1244623"/>
          </a:xfrm>
        </p:grpSpPr>
        <p:grpSp>
          <p:nvGrpSpPr>
            <p:cNvPr id="35" name="Group 34"/>
            <p:cNvGrpSpPr/>
            <p:nvPr/>
          </p:nvGrpSpPr>
          <p:grpSpPr>
            <a:xfrm>
              <a:off x="72576" y="3320153"/>
              <a:ext cx="1886010" cy="1244623"/>
              <a:chOff x="72576" y="3320153"/>
              <a:chExt cx="1886010" cy="1244623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39608" y="4226222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576" y="3320153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" name="Straight Arrow Connector 5"/>
          <p:cNvCxnSpPr>
            <a:stCxn id="37" idx="2"/>
          </p:cNvCxnSpPr>
          <p:nvPr/>
        </p:nvCxnSpPr>
        <p:spPr bwMode="auto">
          <a:xfrm flipH="1">
            <a:off x="4338629" y="2277058"/>
            <a:ext cx="2294973" cy="652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6616168" y="318409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54819" y="288057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01215" y="356509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33602" y="393920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72253" y="363567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18649" y="432020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84460" y="320051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06070" y="393920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6.0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35814" y="1253520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6.0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98011" y="4657557"/>
            <a:ext cx="3233578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ComplexDriver</a:t>
            </a:r>
            <a:r>
              <a:rPr lang="en-US" b="1" dirty="0" err="1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real = 8;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6;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Complex(real,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HERE</a:t>
            </a:r>
          </a:p>
        </p:txBody>
      </p:sp>
    </p:spTree>
    <p:extLst>
      <p:ext uri="{BB962C8B-B14F-4D97-AF65-F5344CB8AC3E}">
        <p14:creationId xmlns:p14="http://schemas.microsoft.com/office/powerpoint/2010/main" val="4168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81200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63088" y="1415826"/>
            <a:ext cx="2450916" cy="2446833"/>
            <a:chOff x="1963088" y="1415826"/>
            <a:chExt cx="2450916" cy="2446833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450916" cy="2446833"/>
              <a:chOff x="2319433" y="1463176"/>
              <a:chExt cx="2450916" cy="244683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450916" cy="2446833"/>
                <a:chOff x="76200" y="1677847"/>
                <a:chExt cx="2268507" cy="2156655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897934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004323" cy="1023079"/>
                <a:chOff x="76200" y="1611868"/>
                <a:chExt cx="2004323" cy="1023079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6" y="2296393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004323" cy="1023079"/>
              <a:chOff x="2469272" y="1906275"/>
              <a:chExt cx="2004323" cy="102307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8" y="2590800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 bwMode="auto">
          <a:xfrm>
            <a:off x="55168" y="1965816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-6181" y="166229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40215" y="234681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602" y="2720921"/>
            <a:ext cx="1736579" cy="4168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253" y="241739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57649" y="3101921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9290" y="2081167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8.0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4127" y="283627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23460" y="19822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45070" y="272092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15445" y="4243054"/>
            <a:ext cx="3233578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ComplexDriver</a:t>
            </a:r>
            <a:r>
              <a:rPr lang="en-US" b="1" dirty="0" err="1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real = 8;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6;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Complex(real,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 = 3;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4;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 len5; 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HERE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4992" y="3487736"/>
            <a:ext cx="1973586" cy="1041818"/>
            <a:chOff x="50490" y="3404312"/>
            <a:chExt cx="1973586" cy="1041818"/>
          </a:xfrm>
        </p:grpSpPr>
        <p:grpSp>
          <p:nvGrpSpPr>
            <p:cNvPr id="33" name="Group 32"/>
            <p:cNvGrpSpPr/>
            <p:nvPr/>
          </p:nvGrpSpPr>
          <p:grpSpPr>
            <a:xfrm>
              <a:off x="50490" y="3404312"/>
              <a:ext cx="1973586" cy="1041818"/>
              <a:chOff x="50490" y="3404312"/>
              <a:chExt cx="1973586" cy="1041818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5098" y="4107576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0490" y="3404312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len5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498710" y="3742866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" name="Cloud 2"/>
          <p:cNvSpPr/>
          <p:nvPr/>
        </p:nvSpPr>
        <p:spPr bwMode="auto">
          <a:xfrm>
            <a:off x="-14399" y="4773336"/>
            <a:ext cx="2204873" cy="664127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TODO: Exercise</a:t>
            </a:r>
          </a:p>
        </p:txBody>
      </p:sp>
    </p:spTree>
    <p:extLst>
      <p:ext uri="{BB962C8B-B14F-4D97-AF65-F5344CB8AC3E}">
        <p14:creationId xmlns:p14="http://schemas.microsoft.com/office/powerpoint/2010/main" val="22824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a2f6b9-0228-4d17-b7d9-c852de5915c0"/>
  <p:tag name="__PE_ORIG_SIZE" val="5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52804</TotalTime>
  <Words>887</Words>
  <Application>Microsoft Office PowerPoint</Application>
  <PresentationFormat>On-screen Show (4:3)</PresentationFormat>
  <Paragraphs>392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    SE1011 Week 7, Class 2</vt:lpstr>
      <vt:lpstr>Object Construction</vt:lpstr>
      <vt:lpstr>Object Construction</vt:lpstr>
      <vt:lpstr>Object Construction</vt:lpstr>
      <vt:lpstr>TODO RENAME THIS AND FOLLOWING SLIDES</vt:lpstr>
      <vt:lpstr>How to add culture to incubator?</vt:lpstr>
      <vt:lpstr>How to add culture to incubator?</vt:lpstr>
      <vt:lpstr>How to add culture to incubator?</vt:lpstr>
      <vt:lpstr>How to add culture to incubator?</vt:lpstr>
      <vt:lpstr>How to add culture to incubator?</vt:lpstr>
      <vt:lpstr>How to add culture to incubator?</vt:lpstr>
      <vt:lpstr>How to add culture to incubator?</vt:lpstr>
      <vt:lpstr>How to add culture to incubator?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1744</cp:revision>
  <cp:lastPrinted>2015-10-16T15:59:29Z</cp:lastPrinted>
  <dcterms:created xsi:type="dcterms:W3CDTF">1999-09-06T21:32:20Z</dcterms:created>
  <dcterms:modified xsi:type="dcterms:W3CDTF">2015-10-22T20:23:14Z</dcterms:modified>
</cp:coreProperties>
</file>