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77" r:id="rId3"/>
    <p:sldId id="370" r:id="rId4"/>
    <p:sldId id="371" r:id="rId5"/>
    <p:sldId id="373" r:id="rId6"/>
    <p:sldId id="374" r:id="rId7"/>
    <p:sldId id="375" r:id="rId8"/>
    <p:sldId id="376" r:id="rId9"/>
    <p:sldId id="325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90406" autoAdjust="0"/>
  </p:normalViewPr>
  <p:slideViewPr>
    <p:cSldViewPr>
      <p:cViewPr varScale="1">
        <p:scale>
          <a:sx n="41" d="100"/>
          <a:sy n="41" d="100"/>
        </p:scale>
        <p:origin x="-77" y="-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1011/Outcom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8,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3 (I have it with me)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Details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Null references (as acting objects and arguments)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Refactoring code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Designing Code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</a:t>
            </a:r>
            <a:r>
              <a:rPr lang="en-US" u="sng" dirty="0"/>
              <a:t>How-To Register” Info Session</a:t>
            </a:r>
            <a:r>
              <a:rPr lang="en-US" u="sng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Who</a:t>
            </a:r>
            <a:r>
              <a:rPr lang="en-US" b="1" dirty="0"/>
              <a:t>:  </a:t>
            </a:r>
            <a:r>
              <a:rPr lang="en-US" sz="2400" b="1" dirty="0"/>
              <a:t>Anyone who wants to know how to register for classes for the Winter Quarter</a:t>
            </a:r>
            <a:r>
              <a:rPr lang="en-US" sz="2400" b="1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b="1" dirty="0"/>
              <a:t>What:  </a:t>
            </a:r>
            <a:r>
              <a:rPr lang="en-US" sz="2400" b="1" dirty="0"/>
              <a:t>A “How-To Register” Info Session with </a:t>
            </a:r>
            <a:r>
              <a:rPr lang="en-US" b="1" dirty="0"/>
              <a:t>step-by-step instructions on how to register for classes.  </a:t>
            </a:r>
            <a:r>
              <a:rPr lang="en-US" sz="2400" b="1" dirty="0"/>
              <a:t>Registration for the winter quarter is coming up very shortly, and we want to make sure you feel </a:t>
            </a:r>
            <a:r>
              <a:rPr lang="en-US" sz="2400" b="1" dirty="0" smtClean="0"/>
              <a:t>prepared!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When</a:t>
            </a:r>
            <a:r>
              <a:rPr lang="en-US" b="1" dirty="0"/>
              <a:t>:  You pick the day: 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Monday</a:t>
            </a:r>
            <a:r>
              <a:rPr lang="en-US" b="1" dirty="0"/>
              <a:t>, November 2</a:t>
            </a:r>
            <a:r>
              <a:rPr lang="en-US" b="1" baseline="30000" dirty="0"/>
              <a:t>nd</a:t>
            </a:r>
            <a:r>
              <a:rPr lang="en-US" b="1" dirty="0"/>
              <a:t>, 1:00-1:50 p.m., </a:t>
            </a:r>
            <a:r>
              <a:rPr lang="en-US" b="1" u="sng" dirty="0"/>
              <a:t>or</a:t>
            </a:r>
            <a:r>
              <a:rPr lang="en-US" b="1" dirty="0"/>
              <a:t> Friday, November 6</a:t>
            </a:r>
            <a:r>
              <a:rPr lang="en-US" b="1" baseline="30000" dirty="0"/>
              <a:t>th</a:t>
            </a:r>
            <a:r>
              <a:rPr lang="en-US" b="1" dirty="0"/>
              <a:t>, 12:00-12:50 p.m</a:t>
            </a:r>
            <a:r>
              <a:rPr lang="en-US" b="1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Where</a:t>
            </a:r>
            <a:r>
              <a:rPr lang="en-US" b="1" dirty="0"/>
              <a:t>:  CC </a:t>
            </a:r>
            <a:r>
              <a:rPr lang="en-US" b="1" dirty="0" smtClean="0"/>
              <a:t>53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51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875351"/>
              </p:ext>
            </p:extLst>
          </p:nvPr>
        </p:nvGraphicFramePr>
        <p:xfrm>
          <a:off x="152400" y="1676400"/>
          <a:ext cx="8763000" cy="47396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781800"/>
                <a:gridCol w="1981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understood most of today's concepts, but would like to go over static classes again really quickly just a refresher. </a:t>
                      </a:r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[Coming up soon]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origin of an 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plane falls into a pig pen. Now that's a muddy point.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debugging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debugger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does the memory diagram look like when you instantiate an object with null?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null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aren't they still equal if they're both null?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null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debug a program that requires user input.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debugger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" y="6428264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96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569908"/>
              </p:ext>
            </p:extLst>
          </p:nvPr>
        </p:nvGraphicFramePr>
        <p:xfrm>
          <a:off x="228600" y="1600200"/>
          <a:ext cx="8458200" cy="442722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4008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use this.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this. &amp; other.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Does || work the same way as &amp;&amp; as a short circuit operator? So if(true || &lt;something that can't be evaluated&gt;) will it go on or will it crash?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||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short-circuit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exactly a muddy point, but is there a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3"/>
                        </a:rPr>
                        <a:t>sheet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that has a bunch of useful hotkeys to use in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intellij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(For example the ctrl + / for commenting out highlighted things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[Help-&gt;Default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400" b="0" i="1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Keymap</a:t>
                      </a:r>
                      <a:r>
                        <a:rPr lang="en-US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Reference]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intelliJ</a:t>
                      </a:r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hotkeys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use "this." &amp; "other."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this. &amp; other.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Should we have the comparator in the complex class?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[Wait until Data Structures (CS2852)]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Comparator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" y="6236732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1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NullPointer</a:t>
            </a:r>
            <a:r>
              <a:rPr lang="en-US" dirty="0" err="1"/>
              <a:t>E</a:t>
            </a:r>
            <a:r>
              <a:rPr lang="en-US" dirty="0" err="1" smtClean="0"/>
              <a:t>xceptions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91" name="Group 9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114" name="Rectangle 113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140" name="Group 13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498711" y="3742866"/>
              <a:ext cx="793065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71" name="Group 1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352750" y="4889260"/>
            <a:ext cx="4554473" cy="20621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… 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void </a:t>
            </a:r>
            <a:r>
              <a:rPr kumimoji="0" lang="en-US" alt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main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(…)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…</a:t>
            </a:r>
          </a:p>
          <a:p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Complex n = null;</a:t>
            </a:r>
          </a:p>
          <a:p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Complex r3 = new Complex(3);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prod =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n.multBy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(r3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NullPointer</a:t>
            </a:r>
            <a:r>
              <a:rPr lang="en-US" dirty="0" err="1"/>
              <a:t>E</a:t>
            </a:r>
            <a:r>
              <a:rPr lang="en-US" dirty="0" err="1" smtClean="0"/>
              <a:t>xceptions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91" name="Group 9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114" name="Rectangle 113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4317544" y="1178782"/>
            <a:ext cx="0" cy="5450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25" name="Group 12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140" name="Group 13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498711" y="3742866"/>
              <a:ext cx="793065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164" name="Group 163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66" name="Oval 165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498711" y="3742866"/>
              <a:ext cx="793065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9" name="Straight Arrow Connector 168"/>
          <p:cNvCxnSpPr>
            <a:stCxn id="127" idx="2"/>
          </p:cNvCxnSpPr>
          <p:nvPr/>
        </p:nvCxnSpPr>
        <p:spPr bwMode="auto">
          <a:xfrm flipH="1">
            <a:off x="2889702" y="1905140"/>
            <a:ext cx="1495415" cy="870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71" name="Group 1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352750" y="4889260"/>
            <a:ext cx="4554473" cy="20621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b="1" dirty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 void main(…) {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Complex n = null;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Complex r3 = new Complex(3);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prod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r3.multBy(n);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4683951" y="4352860"/>
            <a:ext cx="5210536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// HERE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Complex result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NullPointer</a:t>
            </a:r>
            <a:r>
              <a:rPr lang="en-US" dirty="0" err="1"/>
              <a:t>E</a:t>
            </a:r>
            <a:r>
              <a:rPr lang="en-US" dirty="0" err="1" smtClean="0"/>
              <a:t>xceptions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296219" y="1335554"/>
            <a:ext cx="1758712" cy="1671333"/>
            <a:chOff x="1963088" y="1415826"/>
            <a:chExt cx="2659229" cy="2527110"/>
          </a:xfrm>
        </p:grpSpPr>
        <p:grpSp>
          <p:nvGrpSpPr>
            <p:cNvPr id="91" name="Group 9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117" name="Rectangle 116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114" name="Rectangle 113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20" name="TextBox 119"/>
          <p:cNvSpPr txBox="1"/>
          <p:nvPr/>
        </p:nvSpPr>
        <p:spPr>
          <a:xfrm>
            <a:off x="-6180" y="1498556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902160" y="177558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3.0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918586" y="227498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4317544" y="1178782"/>
            <a:ext cx="0" cy="54506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4382720" y="1498556"/>
            <a:ext cx="1428094" cy="876237"/>
            <a:chOff x="72576" y="3320153"/>
            <a:chExt cx="2159325" cy="1324899"/>
          </a:xfrm>
        </p:grpSpPr>
        <p:grpSp>
          <p:nvGrpSpPr>
            <p:cNvPr id="125" name="Group 124"/>
            <p:cNvGrpSpPr/>
            <p:nvPr/>
          </p:nvGrpSpPr>
          <p:grpSpPr>
            <a:xfrm>
              <a:off x="72576" y="3320153"/>
              <a:ext cx="2159325" cy="1324899"/>
              <a:chOff x="72576" y="3320153"/>
              <a:chExt cx="2159325" cy="1324899"/>
            </a:xfrm>
          </p:grpSpPr>
          <p:sp>
            <p:nvSpPr>
              <p:cNvPr id="127" name="Oval 12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539608" y="4226221"/>
                <a:ext cx="1692293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498711" y="3742866"/>
              <a:ext cx="921527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4452716" y="1228211"/>
            <a:ext cx="2127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Complex(double real,</a:t>
            </a:r>
            <a:b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	double </a:t>
            </a:r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imag</a:t>
            </a:r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428094" cy="876237"/>
            <a:chOff x="72576" y="3320153"/>
            <a:chExt cx="21593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536142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r3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/>
          <p:nvPr/>
        </p:nvCxnSpPr>
        <p:spPr bwMode="auto">
          <a:xfrm flipV="1">
            <a:off x="1086803" y="1860658"/>
            <a:ext cx="443395" cy="2631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39" name="Group 138"/>
          <p:cNvGrpSpPr/>
          <p:nvPr/>
        </p:nvGrpSpPr>
        <p:grpSpPr>
          <a:xfrm>
            <a:off x="24569" y="2623196"/>
            <a:ext cx="1428094" cy="876237"/>
            <a:chOff x="72576" y="3320153"/>
            <a:chExt cx="2159324" cy="1324899"/>
          </a:xfrm>
        </p:grpSpPr>
        <p:grpSp>
          <p:nvGrpSpPr>
            <p:cNvPr id="140" name="Group 139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42" name="Oval 1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72576" y="3320153"/>
                <a:ext cx="407683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41" name="TextBox 140"/>
            <p:cNvSpPr txBox="1"/>
            <p:nvPr/>
          </p:nvSpPr>
          <p:spPr>
            <a:xfrm>
              <a:off x="498711" y="3742866"/>
              <a:ext cx="793065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69" name="Straight Arrow Connector 168"/>
          <p:cNvCxnSpPr>
            <a:stCxn id="127" idx="2"/>
          </p:cNvCxnSpPr>
          <p:nvPr/>
        </p:nvCxnSpPr>
        <p:spPr bwMode="auto">
          <a:xfrm flipH="1">
            <a:off x="2889702" y="1905140"/>
            <a:ext cx="1495415" cy="870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70" name="Group 169"/>
          <p:cNvGrpSpPr/>
          <p:nvPr/>
        </p:nvGrpSpPr>
        <p:grpSpPr>
          <a:xfrm>
            <a:off x="-13647" y="3963028"/>
            <a:ext cx="1428094" cy="876237"/>
            <a:chOff x="72576" y="3320153"/>
            <a:chExt cx="2159324" cy="1324899"/>
          </a:xfrm>
        </p:grpSpPr>
        <p:grpSp>
          <p:nvGrpSpPr>
            <p:cNvPr id="171" name="Group 170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173" name="Oval 17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72576" y="3320153"/>
                <a:ext cx="793065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prod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498711" y="3742866"/>
              <a:ext cx="279319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7" name="Rectangle 1"/>
          <p:cNvSpPr>
            <a:spLocks noChangeArrowheads="1"/>
          </p:cNvSpPr>
          <p:nvPr/>
        </p:nvSpPr>
        <p:spPr bwMode="auto">
          <a:xfrm>
            <a:off x="352750" y="4889260"/>
            <a:ext cx="4554473" cy="206210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600" b="1" dirty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 void main(…) {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Complex n = null;</a:t>
            </a:r>
          </a:p>
          <a:p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Complex r3 = new Complex(3);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prod =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r3.multBy(n);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4683951" y="4352860"/>
            <a:ext cx="5210536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public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multBy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(Complex other) {</a:t>
            </a:r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 =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Complex();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en-US" sz="16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HERE</a:t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-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real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b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* </a:t>
            </a:r>
            <a:r>
              <a:rPr kumimoji="0" lang="en-US" alt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other.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imag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return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result;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691529" y="3085919"/>
            <a:ext cx="1758712" cy="1671333"/>
            <a:chOff x="1963088" y="1415826"/>
            <a:chExt cx="2659229" cy="2527110"/>
          </a:xfrm>
        </p:grpSpPr>
        <p:grpSp>
          <p:nvGrpSpPr>
            <p:cNvPr id="61" name="Group 60"/>
            <p:cNvGrpSpPr/>
            <p:nvPr/>
          </p:nvGrpSpPr>
          <p:grpSpPr>
            <a:xfrm>
              <a:off x="1963088" y="1415826"/>
              <a:ext cx="2659229" cy="2527110"/>
              <a:chOff x="2319433" y="1463176"/>
              <a:chExt cx="2659229" cy="252711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2319433" y="1463176"/>
                <a:ext cx="2659229" cy="2527110"/>
                <a:chOff x="76200" y="1677847"/>
                <a:chExt cx="2461316" cy="2227412"/>
              </a:xfrm>
            </p:grpSpPr>
            <p:sp>
              <p:nvSpPr>
                <p:cNvPr id="71" name="Rectangle 70"/>
                <p:cNvSpPr/>
                <p:nvPr/>
              </p:nvSpPr>
              <p:spPr bwMode="auto">
                <a:xfrm>
                  <a:off x="403653" y="1981200"/>
                  <a:ext cx="1855152" cy="1554898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85642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446773" y="3536098"/>
                  <a:ext cx="1090743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Complex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2673217" y="1801225"/>
                <a:ext cx="2196382" cy="1103355"/>
                <a:chOff x="76200" y="1611868"/>
                <a:chExt cx="2196382" cy="1103355"/>
              </a:xfrm>
            </p:grpSpPr>
            <p:sp>
              <p:nvSpPr>
                <p:cNvPr id="68" name="Rectangle 67"/>
                <p:cNvSpPr/>
                <p:nvPr/>
              </p:nvSpPr>
              <p:spPr bwMode="auto">
                <a:xfrm>
                  <a:off x="137549" y="1915393"/>
                  <a:ext cx="173657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76200" y="1611868"/>
                  <a:ext cx="793065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real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1222595" y="2296392"/>
                  <a:ext cx="1049987" cy="4188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double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2334306" y="2508980"/>
              <a:ext cx="2196382" cy="1103355"/>
              <a:chOff x="2469272" y="1906275"/>
              <a:chExt cx="2196382" cy="1103355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2530621" y="2209800"/>
                <a:ext cx="173657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469272" y="1906275"/>
                <a:ext cx="793065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imag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615667" y="2590799"/>
                <a:ext cx="1049987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double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grpSp>
        <p:nvGrpSpPr>
          <p:cNvPr id="81" name="Group 80"/>
          <p:cNvGrpSpPr/>
          <p:nvPr/>
        </p:nvGrpSpPr>
        <p:grpSpPr>
          <a:xfrm>
            <a:off x="4417433" y="3454921"/>
            <a:ext cx="1428094" cy="876237"/>
            <a:chOff x="72576" y="3320153"/>
            <a:chExt cx="2159324" cy="1324899"/>
          </a:xfrm>
        </p:grpSpPr>
        <p:grpSp>
          <p:nvGrpSpPr>
            <p:cNvPr id="82" name="Group 81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84" name="Oval 83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2576" y="3320153"/>
                <a:ext cx="1049987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result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85642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388267" y="2486681"/>
            <a:ext cx="1428094" cy="876237"/>
            <a:chOff x="72576" y="3320153"/>
            <a:chExt cx="2159324" cy="1324899"/>
          </a:xfrm>
        </p:grpSpPr>
        <p:grpSp>
          <p:nvGrpSpPr>
            <p:cNvPr id="93" name="Group 92"/>
            <p:cNvGrpSpPr/>
            <p:nvPr/>
          </p:nvGrpSpPr>
          <p:grpSpPr>
            <a:xfrm>
              <a:off x="72576" y="3320153"/>
              <a:ext cx="2159324" cy="1324899"/>
              <a:chOff x="72576" y="3320153"/>
              <a:chExt cx="2159324" cy="1324899"/>
            </a:xfrm>
          </p:grpSpPr>
          <p:sp>
            <p:nvSpPr>
              <p:cNvPr id="97" name="Oval 9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39608" y="4226221"/>
                <a:ext cx="1692292" cy="418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Complex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other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98711" y="3742866"/>
              <a:ext cx="793065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null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00" name="Straight Arrow Connector 99"/>
          <p:cNvCxnSpPr>
            <a:stCxn id="84" idx="2"/>
          </p:cNvCxnSpPr>
          <p:nvPr/>
        </p:nvCxnSpPr>
        <p:spPr bwMode="auto">
          <a:xfrm flipH="1" flipV="1">
            <a:off x="3251091" y="3586491"/>
            <a:ext cx="1168739" cy="2750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1" name="Rectangle 100"/>
          <p:cNvSpPr/>
          <p:nvPr/>
        </p:nvSpPr>
        <p:spPr>
          <a:xfrm>
            <a:off x="2320563" y="3513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315923" y="402468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0.0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9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54552</TotalTime>
  <Words>607</Words>
  <Application>Microsoft Office PowerPoint</Application>
  <PresentationFormat>On-screen Show (4:3)</PresentationFormat>
  <Paragraphs>192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SE1011 Week 8, Class 2</vt:lpstr>
      <vt:lpstr>“How-To Register” Info Session!</vt:lpstr>
      <vt:lpstr>Muddiest Point</vt:lpstr>
      <vt:lpstr>Muddiest Point</vt:lpstr>
      <vt:lpstr>NullPointerExceptions</vt:lpstr>
      <vt:lpstr>NullPointerExceptions</vt:lpstr>
      <vt:lpstr>NullPointerExceptions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1786</cp:revision>
  <cp:lastPrinted>2015-10-28T15:51:34Z</cp:lastPrinted>
  <dcterms:created xsi:type="dcterms:W3CDTF">1999-09-06T21:32:20Z</dcterms:created>
  <dcterms:modified xsi:type="dcterms:W3CDTF">2015-10-28T18:36:20Z</dcterms:modified>
</cp:coreProperties>
</file>