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70" r:id="rId3"/>
    <p:sldId id="377" r:id="rId4"/>
    <p:sldId id="376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90406" autoAdjust="0"/>
  </p:normalViewPr>
  <p:slideViewPr>
    <p:cSldViewPr>
      <p:cViewPr varScale="1">
        <p:scale>
          <a:sx n="80" d="100"/>
          <a:sy n="80" d="100"/>
        </p:scale>
        <p:origin x="-136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9,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Designing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Muddiest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583999"/>
              </p:ext>
            </p:extLst>
          </p:nvPr>
        </p:nvGraphicFramePr>
        <p:xfrm>
          <a:off x="152400" y="1676400"/>
          <a:ext cx="8763000" cy="29565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781800"/>
                <a:gridCol w="1981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having multiple classes and the exact use of each one. Plus that, how can I figure which classes to create?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using </a:t>
                      </a:r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on what can or can't be passed to a method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parameters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do this before you've completed writing the duplicate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make another class, when you can keep the variables in the main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main; </a:t>
                      </a:r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 classes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" y="6428264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96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problem: Write a program to help you find matching clothes for the day</a:t>
            </a:r>
            <a:r>
              <a:rPr lang="en-US" dirty="0" smtClean="0"/>
              <a:t>. The program should automatically suggest pairs of clothes. It should allow you to specify a pair of clothes.  It should determine if a given pair of clothes matches.</a:t>
            </a:r>
          </a:p>
          <a:p>
            <a:pPr marL="0" indent="0">
              <a:buNone/>
            </a:pPr>
            <a:r>
              <a:rPr lang="en-US" dirty="0" smtClean="0"/>
              <a:t>Top-down: Start with a method that does EVERYTHING and divide it into sub-tasks</a:t>
            </a:r>
          </a:p>
          <a:p>
            <a:pPr marL="0" indent="0">
              <a:buNone/>
            </a:pPr>
            <a:r>
              <a:rPr lang="en-US" dirty="0" smtClean="0"/>
              <a:t>Bottom-up: Start with a method that does the simplest thing you can imagine and work 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2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54998</TotalTime>
  <Words>291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SE1011 Week 9, Class 1</vt:lpstr>
      <vt:lpstr>Old Muddiest Points</vt:lpstr>
      <vt:lpstr>Design exercise: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1811</cp:revision>
  <cp:lastPrinted>2015-10-30T15:49:54Z</cp:lastPrinted>
  <dcterms:created xsi:type="dcterms:W3CDTF">1999-09-06T21:32:20Z</dcterms:created>
  <dcterms:modified xsi:type="dcterms:W3CDTF">2015-11-02T18:13:27Z</dcterms:modified>
</cp:coreProperties>
</file>