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77" r:id="rId3"/>
    <p:sldId id="379" r:id="rId4"/>
    <p:sldId id="380" r:id="rId5"/>
    <p:sldId id="382" r:id="rId6"/>
    <p:sldId id="384" r:id="rId7"/>
    <p:sldId id="385" r:id="rId8"/>
    <p:sldId id="388" r:id="rId9"/>
    <p:sldId id="386" r:id="rId10"/>
    <p:sldId id="387" r:id="rId11"/>
    <p:sldId id="389" r:id="rId12"/>
    <p:sldId id="390" r:id="rId13"/>
    <p:sldId id="376" r:id="rId14"/>
    <p:sldId id="325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90406" autoAdjust="0"/>
  </p:normalViewPr>
  <p:slideViewPr>
    <p:cSldViewPr>
      <p:cViewPr varScale="1">
        <p:scale>
          <a:sx n="55" d="100"/>
          <a:sy n="55" d="100"/>
        </p:scale>
        <p:origin x="-8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4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0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0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5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1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1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8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65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1011/notes/n13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9, 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4. I have it with 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Design Exercise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Variables and Constants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Arrays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that holds multiple primitives or references of the same type using special syntax</a:t>
            </a:r>
          </a:p>
          <a:p>
            <a:endParaRPr lang="en-US" dirty="0" smtClean="0"/>
          </a:p>
          <a:p>
            <a:r>
              <a:rPr lang="en-US" dirty="0" smtClean="0"/>
              <a:t>each item in the array has its own index, just like Strings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79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</a:t>
            </a:r>
            <a:endParaRPr lang="en-US" dirty="0"/>
          </a:p>
          <a:p>
            <a:pPr lvl="1"/>
            <a:r>
              <a:rPr lang="en-US" dirty="0"/>
              <a:t>String // Object/reference type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// primitive type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[] // </a:t>
            </a:r>
            <a:r>
              <a:rPr lang="en-US" dirty="0" smtClean="0"/>
              <a:t>Holding array </a:t>
            </a:r>
            <a:r>
              <a:rPr lang="en-US" dirty="0"/>
              <a:t>of integers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 smtClean="0"/>
              <a:t>Instantiation:</a:t>
            </a:r>
          </a:p>
          <a:p>
            <a:pPr lvl="1"/>
            <a:r>
              <a:rPr lang="en-US" dirty="0" smtClean="0"/>
              <a:t>new String();         // Create new String object</a:t>
            </a:r>
          </a:p>
          <a:p>
            <a:pPr lvl="1"/>
            <a:r>
              <a:rPr lang="en-US" dirty="0" smtClean="0"/>
              <a:t>new Clothing(…); // Create new Clothing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int</a:t>
            </a:r>
            <a:r>
              <a:rPr lang="en-US" dirty="0" smtClean="0"/>
              <a:t>[5];     // Create new integer array 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9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Arrays are objects.</a:t>
            </a:r>
          </a:p>
          <a:p>
            <a:pPr marL="0" indent="0">
              <a:buNone/>
            </a:pPr>
            <a:r>
              <a:rPr lang="en-US" dirty="0" smtClean="0"/>
              <a:t>But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scores</a:t>
            </a:r>
            <a:r>
              <a:rPr lang="en-US" dirty="0" smtClean="0"/>
              <a:t>, declared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scores;</a:t>
            </a:r>
          </a:p>
          <a:p>
            <a:pPr marL="0" indent="0">
              <a:buNone/>
            </a:pPr>
            <a:r>
              <a:rPr lang="en-US" dirty="0" smtClean="0"/>
              <a:t>An object or a reference? </a:t>
            </a:r>
            <a:r>
              <a:rPr lang="en-US" b="1" i="1" dirty="0" smtClean="0"/>
              <a:t>Pick one</a:t>
            </a:r>
            <a:r>
              <a:rPr lang="en-US" dirty="0" smtClean="0"/>
              <a:t> and </a:t>
            </a:r>
            <a:r>
              <a:rPr lang="en-US" b="1" i="1" dirty="0" smtClean="0"/>
              <a:t>explain</a:t>
            </a:r>
            <a:r>
              <a:rPr lang="en-US" dirty="0" smtClean="0"/>
              <a:t> your answer.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13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10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the following problem: Write a program to help you find matching clothes for the day. The program should automatically suggest pairs of clothes. It should allow you to specify a pair of clothes.  It should determine if a given pair of clothes matches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Top-down: Start with a method that does EVERYTHING and divide it into sub-tasks</a:t>
            </a:r>
          </a:p>
          <a:p>
            <a:pPr marL="0" indent="0">
              <a:buNone/>
            </a:pPr>
            <a:r>
              <a:rPr lang="en-US" dirty="0" smtClean="0"/>
              <a:t>Bottom-up: Start with a method that does the simplest thing you can imagine and work </a:t>
            </a:r>
            <a:r>
              <a:rPr lang="en-US" dirty="0" smtClean="0"/>
              <a:t>up</a:t>
            </a:r>
          </a:p>
          <a:p>
            <a:pPr marL="0" indent="0">
              <a:buNone/>
            </a:pPr>
            <a:r>
              <a:rPr lang="en-US" dirty="0" smtClean="0"/>
              <a:t>Bottom-up alternative: Start with the hardest part to get working, and code it immediately.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2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10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Organize the tasks into a call tree.</a:t>
            </a:r>
            <a:r>
              <a:rPr lang="en-US" dirty="0"/>
              <a:t> 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At top: High level tasks: Big tasks that require smaller tasks to work.</a:t>
            </a:r>
          </a:p>
          <a:p>
            <a:pPr marL="349250" lvl="1" indent="0">
              <a:buNone/>
            </a:pPr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 smtClean="0"/>
          </a:p>
          <a:p>
            <a:pPr marL="349250" lvl="1" indent="0">
              <a:buNone/>
            </a:pPr>
            <a:r>
              <a:rPr lang="en-US" dirty="0" smtClean="0"/>
              <a:t>In middle: Middle tasks</a:t>
            </a:r>
            <a:endParaRPr lang="en-US" dirty="0"/>
          </a:p>
          <a:p>
            <a:pPr marL="349250" lvl="1" indent="0">
              <a:buNone/>
            </a:pPr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/>
          </a:p>
          <a:p>
            <a:pPr marL="349250" lvl="1" indent="0">
              <a:buNone/>
            </a:pPr>
            <a:r>
              <a:rPr lang="en-US" dirty="0" smtClean="0"/>
              <a:t>At bottom: Short tasks that don't require any smaller tasks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Connect lower tasks to the higher ones that use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5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for Designing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objects: domain objects (problem space objects)</a:t>
            </a:r>
          </a:p>
          <a:p>
            <a:r>
              <a:rPr lang="en-US" dirty="0" smtClean="0"/>
              <a:t>What are the real objects that we are simulating?</a:t>
            </a:r>
          </a:p>
          <a:p>
            <a:r>
              <a:rPr lang="en-US" dirty="0" smtClean="0"/>
              <a:t>What physical or virtual devices does our program interact with?</a:t>
            </a:r>
          </a:p>
          <a:p>
            <a:r>
              <a:rPr lang="en-US" dirty="0" smtClean="0"/>
              <a:t>What are the active objects? What are the passive objects?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30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objects for the clothing picker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Pants</a:t>
            </a:r>
          </a:p>
          <a:p>
            <a:r>
              <a:rPr lang="en-US" dirty="0" smtClean="0"/>
              <a:t>Shirts</a:t>
            </a:r>
          </a:p>
          <a:p>
            <a:endParaRPr lang="en-US" dirty="0" smtClean="0"/>
          </a:p>
          <a:p>
            <a:r>
              <a:rPr lang="en-US" dirty="0" smtClean="0"/>
              <a:t>Potential match?</a:t>
            </a:r>
          </a:p>
          <a:p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pants</a:t>
            </a:r>
          </a:p>
          <a:p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shirts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99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objects for the clothing picker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trike="sngStrike" dirty="0" smtClean="0"/>
              <a:t>Pants</a:t>
            </a:r>
          </a:p>
          <a:p>
            <a:r>
              <a:rPr lang="en-US" strike="sngStrike" dirty="0" smtClean="0"/>
              <a:t>Shirts</a:t>
            </a:r>
          </a:p>
          <a:p>
            <a:r>
              <a:rPr lang="en-US" dirty="0" smtClean="0"/>
              <a:t>Clothing</a:t>
            </a:r>
          </a:p>
          <a:p>
            <a:r>
              <a:rPr lang="en-US" strike="sngStrike" dirty="0" smtClean="0"/>
              <a:t>Potential match?</a:t>
            </a:r>
          </a:p>
          <a:p>
            <a:r>
              <a:rPr lang="en-US" strike="sngStrike" dirty="0" smtClean="0"/>
              <a:t>List </a:t>
            </a:r>
            <a:r>
              <a:rPr lang="en-US" strike="sngStrike" dirty="0"/>
              <a:t>of </a:t>
            </a:r>
            <a:r>
              <a:rPr lang="en-US" strike="sngStrike" dirty="0" smtClean="0"/>
              <a:t>pants</a:t>
            </a:r>
          </a:p>
          <a:p>
            <a:r>
              <a:rPr lang="en-US" strike="sngStrike" dirty="0" smtClean="0"/>
              <a:t>List </a:t>
            </a:r>
            <a:r>
              <a:rPr lang="en-US" strike="sngStrike" dirty="0"/>
              <a:t>of </a:t>
            </a:r>
            <a:r>
              <a:rPr lang="en-US" strike="sngStrike" dirty="0" smtClean="0"/>
              <a:t>shirts</a:t>
            </a:r>
          </a:p>
          <a:p>
            <a:r>
              <a:rPr lang="en-US" dirty="0" err="1" smtClean="0"/>
              <a:t>ClothingList</a:t>
            </a:r>
            <a:endParaRPr lang="en-US" dirty="0" smtClean="0"/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Style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ClothingChooser</a:t>
            </a:r>
            <a:r>
              <a:rPr lang="en-US" dirty="0" smtClean="0"/>
              <a:t> (main menu)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See full brainstorming log in brainstorm.txt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6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Feature: Count all articles of clothing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count all articles of clothing – just to report it to the user or something</a:t>
            </a:r>
          </a:p>
          <a:p>
            <a:r>
              <a:rPr lang="en-US" dirty="0" smtClean="0"/>
              <a:t>It's closely related to the Clothing class – but not to any Clothing object</a:t>
            </a:r>
          </a:p>
          <a:p>
            <a:r>
              <a:rPr lang="en-US" dirty="0" smtClean="0"/>
              <a:t>This is a natural place for … </a:t>
            </a:r>
          </a:p>
          <a:p>
            <a:endParaRPr lang="en-US" dirty="0"/>
          </a:p>
          <a:p>
            <a:r>
              <a:rPr lang="en-US" dirty="0" smtClean="0"/>
              <a:t>But be warned because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5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practice: </a:t>
            </a:r>
            <a:r>
              <a:rPr lang="en-US" i="1" dirty="0"/>
              <a:t>avoid static</a:t>
            </a:r>
            <a:r>
              <a:rPr lang="en-US" dirty="0"/>
              <a:t> (except main)</a:t>
            </a:r>
          </a:p>
          <a:p>
            <a:pPr marL="0" indent="0">
              <a:buNone/>
            </a:pPr>
            <a:r>
              <a:rPr lang="en-US" dirty="0" smtClean="0"/>
              <a:t>		-- </a:t>
            </a:r>
            <a:r>
              <a:rPr lang="en-US" dirty="0" smtClean="0">
                <a:hlinkClick r:id="rId3"/>
              </a:rPr>
              <a:t>Dr. Hasker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Feature: Support variable number of articles of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ClothingList</a:t>
            </a:r>
            <a:r>
              <a:rPr lang="en-US" dirty="0" smtClean="0"/>
              <a:t> is hard-coded to three articles</a:t>
            </a:r>
          </a:p>
          <a:p>
            <a:r>
              <a:rPr lang="en-US" dirty="0" smtClean="0"/>
              <a:t>Would like to be able to have lots of clothing</a:t>
            </a:r>
          </a:p>
          <a:p>
            <a:r>
              <a:rPr lang="en-US" dirty="0" smtClean="0"/>
              <a:t>Don't want to have to edit Constructor, pick, and </a:t>
            </a:r>
            <a:r>
              <a:rPr lang="en-US" dirty="0" err="1" smtClean="0"/>
              <a:t>listClothing</a:t>
            </a:r>
            <a:r>
              <a:rPr lang="en-US" dirty="0" smtClean="0"/>
              <a:t> every time we add an article.</a:t>
            </a:r>
          </a:p>
          <a:p>
            <a:endParaRPr lang="en-US" dirty="0"/>
          </a:p>
          <a:p>
            <a:r>
              <a:rPr lang="en-US" dirty="0" smtClean="0"/>
              <a:t>Wouldn't it be nice if we could have some sort of list object, and just pull out the object we want from the list, sort of like </a:t>
            </a:r>
            <a:r>
              <a:rPr lang="en-US" dirty="0" err="1" smtClean="0"/>
              <a:t>charAt</a:t>
            </a:r>
            <a:r>
              <a:rPr lang="en-US" dirty="0" smtClean="0"/>
              <a:t> for Strings?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36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55247</TotalTime>
  <Words>748</Words>
  <Application>Microsoft Office PowerPoint</Application>
  <PresentationFormat>On-screen Show (4:3)</PresentationFormat>
  <Paragraphs>152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2_Network</vt:lpstr>
      <vt:lpstr>    SE1011 Week 9, Class 2</vt:lpstr>
      <vt:lpstr>Design exercise:</vt:lpstr>
      <vt:lpstr>Design exercise:</vt:lpstr>
      <vt:lpstr>Principle for Designing Objects</vt:lpstr>
      <vt:lpstr>Example objects for the clothing picker</vt:lpstr>
      <vt:lpstr>Example objects for the clothing picker</vt:lpstr>
      <vt:lpstr>New Feature: Count all articles of clothing</vt:lpstr>
      <vt:lpstr>PowerPoint Presentation</vt:lpstr>
      <vt:lpstr>New Feature: Support variable number of articles of clothing</vt:lpstr>
      <vt:lpstr>Array</vt:lpstr>
      <vt:lpstr>Array Syntax</vt:lpstr>
      <vt:lpstr>Array Syntax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1825</cp:revision>
  <cp:lastPrinted>2015-10-30T15:49:54Z</cp:lastPrinted>
  <dcterms:created xsi:type="dcterms:W3CDTF">1999-09-06T21:32:20Z</dcterms:created>
  <dcterms:modified xsi:type="dcterms:W3CDTF">2015-11-04T18:15:53Z</dcterms:modified>
</cp:coreProperties>
</file>