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86" r:id="rId3"/>
    <p:sldId id="379" r:id="rId4"/>
    <p:sldId id="383" r:id="rId5"/>
    <p:sldId id="384" r:id="rId6"/>
    <p:sldId id="385" r:id="rId7"/>
    <p:sldId id="382" r:id="rId8"/>
    <p:sldId id="380" r:id="rId9"/>
    <p:sldId id="377" r:id="rId10"/>
    <p:sldId id="381" r:id="rId11"/>
    <p:sldId id="376" r:id="rId12"/>
    <p:sldId id="325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46" autoAdjust="0"/>
    <p:restoredTop sz="90373" autoAdjust="0"/>
  </p:normalViewPr>
  <p:slideViewPr>
    <p:cSldViewPr>
      <p:cViewPr varScale="1">
        <p:scale>
          <a:sx n="80" d="100"/>
          <a:sy n="80" d="100"/>
        </p:scale>
        <p:origin x="-136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6 November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34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30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83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23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63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0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bat.com/prob/p18705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odingbat.com/java/Array-3" TargetMode="External"/><Relationship Id="rId3" Type="http://schemas.openxmlformats.org/officeDocument/2006/relationships/hyperlink" Target="http://codingbat.com/java/Array-1" TargetMode="External"/><Relationship Id="rId7" Type="http://schemas.openxmlformats.org/officeDocument/2006/relationships/hyperlink" Target="http://codingbat.com/prob/p196976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ingbat.com/prob/p110222" TargetMode="External"/><Relationship Id="rId5" Type="http://schemas.openxmlformats.org/officeDocument/2006/relationships/hyperlink" Target="http://codingbat.com/java/Array-2" TargetMode="External"/><Relationship Id="rId4" Type="http://schemas.openxmlformats.org/officeDocument/2006/relationships/hyperlink" Target="http://codingbat.com/prob/p101230" TargetMode="External"/><Relationship Id="rId9" Type="http://schemas.openxmlformats.org/officeDocument/2006/relationships/hyperlink" Target="http://codingbat.com/prob/p19640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bat.com/prob/p18957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9,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Arrays with Loops!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Homework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epic progress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http://codingbat.com/done/epic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0"/>
            <a:ext cx="853440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32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357812"/>
              </p:ext>
            </p:extLst>
          </p:nvPr>
        </p:nvGraphicFramePr>
        <p:xfrm>
          <a:off x="228600" y="1447800"/>
          <a:ext cx="8458200" cy="495300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477000"/>
                <a:gridCol w="1981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Do static variables keep their values even when a different instance of the class is called?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static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crashes causes by order of checks with nulls involved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short-circuit operators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how to you create an array?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arrays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Can only a static method access a static variable?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static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Do we have to take the exam if we are happy with our half exam scores?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Does anyone ever strictly use top-down or bottom-up design? Or does everyone always use a combination of the two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design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Is there a way to do what a static class variable does, without actually using the static class variable?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static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is it possible to design using only top-down or bottom-up?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design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What is an array and how do you use it?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arrays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everything was clear to me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15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// Initialize an array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squares = </a:t>
            </a:r>
            <a:r>
              <a:rPr lang="en-US" b="1" dirty="0" smtClean="0"/>
              <a:t>{0, 1, 4, 9, 16, 25</a:t>
            </a:r>
            <a:r>
              <a:rPr lang="en-US" b="1" dirty="0" smtClean="0"/>
              <a:t>}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// Get the length of an array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howManySquares</a:t>
            </a:r>
            <a:r>
              <a:rPr lang="en-US" dirty="0" smtClean="0"/>
              <a:t> = </a:t>
            </a:r>
            <a:r>
              <a:rPr lang="en-US" dirty="0" err="1" smtClean="0"/>
              <a:t>squares</a:t>
            </a:r>
            <a:r>
              <a:rPr lang="en-US" b="1" dirty="0" err="1" smtClean="0"/>
              <a:t>.length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0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Write</a:t>
            </a:r>
            <a:r>
              <a:rPr lang="en-US" dirty="0" smtClean="0"/>
              <a:t> what this code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int</a:t>
            </a:r>
            <a:r>
              <a:rPr lang="en-US" dirty="0"/>
              <a:t>[] cards = {</a:t>
            </a:r>
            <a:r>
              <a:rPr lang="en-US" dirty="0"/>
              <a:t>1</a:t>
            </a:r>
            <a:r>
              <a:rPr lang="en-US" dirty="0"/>
              <a:t>,</a:t>
            </a:r>
            <a:r>
              <a:rPr lang="en-US" dirty="0"/>
              <a:t>2</a:t>
            </a:r>
            <a:r>
              <a:rPr lang="en-US" dirty="0"/>
              <a:t>,</a:t>
            </a:r>
            <a:r>
              <a:rPr lang="en-US" dirty="0"/>
              <a:t>3</a:t>
            </a:r>
            <a:r>
              <a:rPr lang="en-US" dirty="0"/>
              <a:t>,</a:t>
            </a:r>
            <a:r>
              <a:rPr lang="en-US" dirty="0"/>
              <a:t>4</a:t>
            </a:r>
            <a:r>
              <a:rPr lang="en-US" dirty="0"/>
              <a:t>};</a:t>
            </a:r>
            <a:br>
              <a:rPr lang="en-US" dirty="0"/>
            </a:b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/>
              <a:t>0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/>
              <a:t>"All the cards:"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while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cards.</a:t>
            </a:r>
            <a:r>
              <a:rPr lang="en-US" b="1" dirty="0" err="1"/>
              <a:t>length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+</a:t>
            </a:r>
            <a:r>
              <a:rPr lang="en-US" b="1" dirty="0"/>
              <a:t>": "</a:t>
            </a:r>
            <a:r>
              <a:rPr lang="en-US" dirty="0"/>
              <a:t>+cards[</a:t>
            </a:r>
            <a:r>
              <a:rPr lang="en-US" dirty="0" err="1"/>
              <a:t>i</a:t>
            </a:r>
            <a:r>
              <a:rPr lang="en-US" dirty="0"/>
              <a:t>]);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++;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60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Write</a:t>
            </a:r>
            <a:r>
              <a:rPr lang="en-US" dirty="0" smtClean="0"/>
              <a:t> what this code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/>
              <a:t>"Again:"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 = 0;</a:t>
            </a:r>
            <a:br>
              <a:rPr lang="en-US" dirty="0"/>
            </a:br>
            <a:r>
              <a:rPr lang="en-US" b="1" dirty="0"/>
              <a:t>while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cards.</a:t>
            </a:r>
            <a:r>
              <a:rPr lang="en-US" b="1" dirty="0" err="1"/>
              <a:t>length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+</a:t>
            </a:r>
            <a:r>
              <a:rPr lang="en-US" b="1" dirty="0"/>
              <a:t>": "</a:t>
            </a:r>
            <a:r>
              <a:rPr lang="en-US" dirty="0"/>
              <a:t>+cards[</a:t>
            </a:r>
            <a:r>
              <a:rPr lang="en-US" dirty="0" err="1"/>
              <a:t>i</a:t>
            </a:r>
            <a:r>
              <a:rPr lang="en-US" dirty="0"/>
              <a:t>]);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++;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/>
              <a:t>"Thanks for visiting!"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6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Write</a:t>
            </a:r>
            <a:r>
              <a:rPr lang="en-US" dirty="0" smtClean="0"/>
              <a:t> what this code 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/>
              <a:t>"Again:"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 err="1"/>
              <a:t>i</a:t>
            </a:r>
            <a:r>
              <a:rPr lang="en-US" dirty="0"/>
              <a:t> = 0;</a:t>
            </a:r>
            <a:br>
              <a:rPr lang="en-US" dirty="0"/>
            </a:br>
            <a:r>
              <a:rPr lang="en-US" b="1" dirty="0"/>
              <a:t>while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cards.</a:t>
            </a:r>
            <a:r>
              <a:rPr lang="en-US" b="1" dirty="0" err="1"/>
              <a:t>length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err="1"/>
              <a:t>i</a:t>
            </a:r>
            <a:r>
              <a:rPr lang="en-US" dirty="0"/>
              <a:t>++;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+</a:t>
            </a:r>
            <a:r>
              <a:rPr lang="en-US" b="1" dirty="0"/>
              <a:t>": "</a:t>
            </a:r>
            <a:r>
              <a:rPr lang="en-US" dirty="0"/>
              <a:t>+cards[</a:t>
            </a:r>
            <a:r>
              <a:rPr lang="en-US" dirty="0" err="1"/>
              <a:t>i</a:t>
            </a:r>
            <a:r>
              <a:rPr lang="en-US" dirty="0"/>
              <a:t>]);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System.</a:t>
            </a:r>
            <a:r>
              <a:rPr lang="en-US" b="1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</a:t>
            </a:r>
            <a:r>
              <a:rPr lang="en-US" b="1" dirty="0"/>
              <a:t>"Thanks for visiting!"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3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Codingbat</a:t>
            </a:r>
            <a:r>
              <a:rPr lang="en-US" dirty="0" smtClean="0"/>
              <a:t>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zeroMax</a:t>
            </a:r>
            <a:r>
              <a:rPr lang="en-US" dirty="0" smtClean="0"/>
              <a:t>(…)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89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</a:t>
            </a: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Array-1</a:t>
            </a:r>
            <a:r>
              <a:rPr lang="en-US" dirty="0" smtClean="0"/>
              <a:t>: Basic arrays. No Loops</a:t>
            </a:r>
          </a:p>
          <a:p>
            <a:pPr lvl="1"/>
            <a:r>
              <a:rPr lang="en-US" dirty="0" err="1" smtClean="0">
                <a:hlinkClick r:id="rId4"/>
              </a:rPr>
              <a:t>makeEnds</a:t>
            </a:r>
            <a:r>
              <a:rPr lang="en-US" dirty="0" smtClean="0"/>
              <a:t>(…)</a:t>
            </a:r>
          </a:p>
          <a:p>
            <a:r>
              <a:rPr lang="en-US" dirty="0" smtClean="0">
                <a:hlinkClick r:id="rId5"/>
              </a:rPr>
              <a:t>Array-2</a:t>
            </a:r>
            <a:r>
              <a:rPr lang="en-US" dirty="0" smtClean="0"/>
              <a:t>: One Loop</a:t>
            </a:r>
          </a:p>
          <a:p>
            <a:pPr lvl="1"/>
            <a:r>
              <a:rPr lang="en-US" dirty="0" err="1" smtClean="0">
                <a:hlinkClick r:id="rId6"/>
              </a:rPr>
              <a:t>isEverywhere</a:t>
            </a:r>
            <a:r>
              <a:rPr lang="en-US" dirty="0" smtClean="0"/>
              <a:t>(…)</a:t>
            </a:r>
          </a:p>
          <a:p>
            <a:pPr lvl="1"/>
            <a:r>
              <a:rPr lang="en-US" dirty="0" err="1" smtClean="0">
                <a:hlinkClick r:id="rId7"/>
              </a:rPr>
              <a:t>withoutTen</a:t>
            </a:r>
            <a:r>
              <a:rPr lang="en-US" dirty="0" smtClean="0"/>
              <a:t>(…)</a:t>
            </a:r>
          </a:p>
          <a:p>
            <a:r>
              <a:rPr lang="en-US" dirty="0" smtClean="0">
                <a:hlinkClick r:id="rId8"/>
              </a:rPr>
              <a:t>Array-3</a:t>
            </a:r>
            <a:r>
              <a:rPr lang="en-US" dirty="0" smtClean="0"/>
              <a:t>: </a:t>
            </a:r>
            <a:r>
              <a:rPr lang="en-US" dirty="0" smtClean="0"/>
              <a:t>Two or more loops</a:t>
            </a:r>
            <a:r>
              <a:rPr lang="en-US" dirty="0" smtClean="0"/>
              <a:t>, more complex logic</a:t>
            </a:r>
          </a:p>
          <a:p>
            <a:pPr lvl="1"/>
            <a:r>
              <a:rPr lang="en-US" dirty="0" err="1" smtClean="0">
                <a:hlinkClick r:id="rId9"/>
              </a:rPr>
              <a:t>maxMirror</a:t>
            </a:r>
            <a:r>
              <a:rPr lang="en-US" dirty="0" smtClean="0"/>
              <a:t> (…)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Hint: To debug, return a number.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57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codingbat</a:t>
            </a:r>
            <a:r>
              <a:rPr lang="en-US" dirty="0" smtClean="0"/>
              <a:t> Progress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maxSpan</a:t>
            </a:r>
            <a:r>
              <a:rPr lang="en-US" dirty="0" smtClean="0"/>
              <a:t>(…)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27" y="2362200"/>
            <a:ext cx="55245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8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55832</TotalTime>
  <Words>544</Words>
  <Application>Microsoft Office PowerPoint</Application>
  <PresentationFormat>On-screen Show (4:3)</PresentationFormat>
  <Paragraphs>128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    SE1011 Week 9, Class 3</vt:lpstr>
      <vt:lpstr>Muddiest Points</vt:lpstr>
      <vt:lpstr>More on arrays</vt:lpstr>
      <vt:lpstr>Write what this code prints</vt:lpstr>
      <vt:lpstr>Write what this code prints</vt:lpstr>
      <vt:lpstr>Write what this code prints</vt:lpstr>
      <vt:lpstr>Example Codingbat Problem</vt:lpstr>
      <vt:lpstr>Array Homework</vt:lpstr>
      <vt:lpstr>A codingbat Progress Graph</vt:lpstr>
      <vt:lpstr>An epic progress graph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1846</cp:revision>
  <cp:lastPrinted>2015-11-06T16:54:56Z</cp:lastPrinted>
  <dcterms:created xsi:type="dcterms:W3CDTF">1999-09-06T21:32:20Z</dcterms:created>
  <dcterms:modified xsi:type="dcterms:W3CDTF">2015-11-06T21:02:08Z</dcterms:modified>
</cp:coreProperties>
</file>