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91" r:id="rId3"/>
    <p:sldId id="386" r:id="rId4"/>
    <p:sldId id="387" r:id="rId5"/>
    <p:sldId id="389" r:id="rId6"/>
    <p:sldId id="390" r:id="rId7"/>
    <p:sldId id="392" r:id="rId8"/>
    <p:sldId id="376" r:id="rId9"/>
    <p:sldId id="325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26" autoAdjust="0"/>
    <p:restoredTop sz="90406" autoAdjust="0"/>
  </p:normalViewPr>
  <p:slideViewPr>
    <p:cSldViewPr>
      <p:cViewPr varScale="1">
        <p:scale>
          <a:sx n="84" d="100"/>
          <a:sy n="84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5 November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7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46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82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32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29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94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5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9</a:t>
            </a:r>
            <a:r>
              <a:rPr lang="en-US" smtClean="0"/>
              <a:t>, </a:t>
            </a:r>
            <a:r>
              <a:rPr lang="en-US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Half Exam 4. I have it with me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Design Exercise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Variables and Constants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Arrays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note on static things…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UML diagram: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/>
              <a:t>               Clothing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color: Color</a:t>
            </a:r>
          </a:p>
          <a:p>
            <a:pPr marL="0" indent="0">
              <a:buNone/>
            </a:pPr>
            <a:r>
              <a:rPr lang="en-US" dirty="0" smtClean="0"/>
              <a:t> - </a:t>
            </a:r>
            <a:r>
              <a:rPr lang="en-US" dirty="0" err="1" smtClean="0"/>
              <a:t>styleLevel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u="sng" dirty="0" smtClean="0"/>
              <a:t>- </a:t>
            </a:r>
            <a:r>
              <a:rPr lang="en-US" u="sng" dirty="0" err="1" smtClean="0"/>
              <a:t>numArticles</a:t>
            </a:r>
            <a:r>
              <a:rPr lang="en-US" u="sng" dirty="0" smtClean="0"/>
              <a:t>: </a:t>
            </a:r>
            <a:r>
              <a:rPr lang="en-US" u="sng" dirty="0" err="1" smtClean="0"/>
              <a:t>int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 + </a:t>
            </a:r>
            <a:r>
              <a:rPr lang="en-US" dirty="0" err="1" smtClean="0"/>
              <a:t>toString</a:t>
            </a:r>
            <a:r>
              <a:rPr lang="en-US" dirty="0" smtClean="0"/>
              <a:t>(): String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 + </a:t>
            </a:r>
            <a:r>
              <a:rPr lang="en-US" u="sng" dirty="0" err="1" smtClean="0"/>
              <a:t>getNumArticles</a:t>
            </a:r>
            <a:r>
              <a:rPr lang="en-US" u="sng" dirty="0" smtClean="0"/>
              <a:t>(): </a:t>
            </a:r>
            <a:r>
              <a:rPr lang="en-US" u="sng" dirty="0" err="1" smtClean="0"/>
              <a:t>int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2362200"/>
            <a:ext cx="4876800" cy="411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28600" y="3124200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28600" y="5029200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3657600" y="4419600"/>
            <a:ext cx="2590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4648200" y="4572000"/>
            <a:ext cx="1447800" cy="1447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7" name="Cloud 16"/>
          <p:cNvSpPr/>
          <p:nvPr/>
        </p:nvSpPr>
        <p:spPr bwMode="auto">
          <a:xfrm>
            <a:off x="5943600" y="4076700"/>
            <a:ext cx="27432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13283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Feature: Support variable number of articles of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ClothingList</a:t>
            </a:r>
            <a:r>
              <a:rPr lang="en-US" dirty="0" smtClean="0"/>
              <a:t> is hard-coded to three articles</a:t>
            </a:r>
          </a:p>
          <a:p>
            <a:r>
              <a:rPr lang="en-US" dirty="0" smtClean="0"/>
              <a:t>Would like to be able to have lots of clothing</a:t>
            </a:r>
          </a:p>
          <a:p>
            <a:r>
              <a:rPr lang="en-US" dirty="0" smtClean="0"/>
              <a:t>Don't want to have to edit Constructor, pick, and </a:t>
            </a:r>
            <a:r>
              <a:rPr lang="en-US" dirty="0" err="1" smtClean="0"/>
              <a:t>listClothing</a:t>
            </a:r>
            <a:r>
              <a:rPr lang="en-US" dirty="0" smtClean="0"/>
              <a:t> every time we add an article.</a:t>
            </a:r>
          </a:p>
          <a:p>
            <a:endParaRPr lang="en-US" dirty="0"/>
          </a:p>
          <a:p>
            <a:r>
              <a:rPr lang="en-US" dirty="0" smtClean="0"/>
              <a:t>Wouldn't it be nice if we could have some sort of list object, and just pull out the object we want from the list, sort of like </a:t>
            </a:r>
            <a:r>
              <a:rPr lang="en-US" dirty="0" err="1" smtClean="0"/>
              <a:t>charAt</a:t>
            </a:r>
            <a:r>
              <a:rPr lang="en-US" dirty="0" smtClean="0"/>
              <a:t> for Strings?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368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that holds multiple primitives or references of the same type using special syntax</a:t>
            </a:r>
          </a:p>
          <a:p>
            <a:endParaRPr lang="en-US" dirty="0" smtClean="0"/>
          </a:p>
          <a:p>
            <a:r>
              <a:rPr lang="en-US" dirty="0" smtClean="0"/>
              <a:t>each item in the array has its own index, just like Strings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798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Type:</a:t>
            </a:r>
            <a:endParaRPr lang="en-US" dirty="0"/>
          </a:p>
          <a:p>
            <a:pPr lvl="1"/>
            <a:r>
              <a:rPr lang="en-US" dirty="0"/>
              <a:t>String // Object/reference type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// primitive type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[] // </a:t>
            </a:r>
            <a:r>
              <a:rPr lang="en-US" dirty="0" smtClean="0"/>
              <a:t>Holding array </a:t>
            </a:r>
            <a:r>
              <a:rPr lang="en-US" dirty="0"/>
              <a:t>of integers </a:t>
            </a:r>
            <a:r>
              <a:rPr lang="en-US" dirty="0" smtClean="0"/>
              <a:t>type</a:t>
            </a:r>
            <a:endParaRPr lang="en-US" dirty="0"/>
          </a:p>
          <a:p>
            <a:r>
              <a:rPr lang="en-US" dirty="0" smtClean="0"/>
              <a:t>Instantiation:</a:t>
            </a:r>
          </a:p>
          <a:p>
            <a:pPr lvl="1"/>
            <a:r>
              <a:rPr lang="en-US" dirty="0" smtClean="0"/>
              <a:t>new String();         // Create new String object</a:t>
            </a:r>
          </a:p>
          <a:p>
            <a:pPr lvl="1"/>
            <a:r>
              <a:rPr lang="en-US" dirty="0" smtClean="0"/>
              <a:t>new Clothing(…); // Create new Clothing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int</a:t>
            </a:r>
            <a:r>
              <a:rPr lang="en-US" dirty="0" smtClean="0"/>
              <a:t>[5];     // Create new integer array object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99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Arrays are objects.</a:t>
            </a:r>
          </a:p>
          <a:p>
            <a:pPr marL="0" indent="0">
              <a:buNone/>
            </a:pPr>
            <a:r>
              <a:rPr lang="en-US" dirty="0" smtClean="0"/>
              <a:t>But is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scores</a:t>
            </a:r>
            <a:r>
              <a:rPr lang="en-US" dirty="0" smtClean="0"/>
              <a:t>, declared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[] scores;</a:t>
            </a:r>
          </a:p>
          <a:p>
            <a:pPr marL="0" indent="0">
              <a:buNone/>
            </a:pPr>
            <a:r>
              <a:rPr lang="en-US" dirty="0" smtClean="0"/>
              <a:t>An object or a reference? </a:t>
            </a:r>
            <a:r>
              <a:rPr lang="en-US" b="1" i="1" dirty="0" smtClean="0"/>
              <a:t>Pick one</a:t>
            </a:r>
            <a:r>
              <a:rPr lang="en-US" dirty="0" smtClean="0"/>
              <a:t> and </a:t>
            </a:r>
            <a:r>
              <a:rPr lang="en-US" b="1" i="1" dirty="0" smtClean="0"/>
              <a:t>explain</a:t>
            </a:r>
            <a:r>
              <a:rPr lang="en-US" dirty="0" smtClean="0"/>
              <a:t> your answer.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13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 array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 squares = new </a:t>
            </a:r>
            <a:r>
              <a:rPr lang="en-US" dirty="0" err="1" smtClean="0"/>
              <a:t>int</a:t>
            </a:r>
            <a:r>
              <a:rPr lang="en-US" dirty="0" smtClean="0"/>
              <a:t>[5];</a:t>
            </a:r>
          </a:p>
          <a:p>
            <a:pPr marL="0" indent="0">
              <a:buNone/>
            </a:pPr>
            <a:r>
              <a:rPr lang="en-US" dirty="0" smtClean="0"/>
              <a:t>squares[0] = 0;</a:t>
            </a:r>
          </a:p>
          <a:p>
            <a:pPr marL="0" indent="0">
              <a:buNone/>
            </a:pPr>
            <a:r>
              <a:rPr lang="en-US" dirty="0" smtClean="0"/>
              <a:t>squares[1] = 1;</a:t>
            </a:r>
          </a:p>
          <a:p>
            <a:pPr marL="0" indent="0">
              <a:buNone/>
            </a:pPr>
            <a:r>
              <a:rPr lang="en-US" dirty="0" smtClean="0"/>
              <a:t>squares[2] = 4;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("2 squared: "+ squares[2]);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76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52aee9-a0b1-4a5c-a2a4-fa8e1880d32f"/>
  <p:tag name="__PE_ORIG_SIZE" val="5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55437</TotalTime>
  <Words>460</Words>
  <Application>Microsoft Office PowerPoint</Application>
  <PresentationFormat>On-screen Show (4:3)</PresentationFormat>
  <Paragraphs>106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2_Network</vt:lpstr>
      <vt:lpstr>    SE1011 Week 9, Lab</vt:lpstr>
      <vt:lpstr>One more note on static things…</vt:lpstr>
      <vt:lpstr>New Feature: Support variable number of articles of clothing</vt:lpstr>
      <vt:lpstr>Array</vt:lpstr>
      <vt:lpstr>Array Syntax</vt:lpstr>
      <vt:lpstr>Array Syntax</vt:lpstr>
      <vt:lpstr>Using an array object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1830</cp:revision>
  <cp:lastPrinted>2015-10-30T15:49:54Z</cp:lastPrinted>
  <dcterms:created xsi:type="dcterms:W3CDTF">1999-09-06T21:32:20Z</dcterms:created>
  <dcterms:modified xsi:type="dcterms:W3CDTF">2015-11-05T20:38:57Z</dcterms:modified>
</cp:coreProperties>
</file>