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8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47" units="cm"/>
          <inkml:channel name="Y" type="integer" max="1650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23859" units="1/cm"/>
          <inkml:channelProperty channel="Y" name="resolution" value="1000.4848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14:03:54.2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8884 3205 189 0,'0'-28'85'0,"-4"13"26"15,-1 17-51-15,1 12 10 16,-1 8-14-16,-1 11-10 16,3 1-23-16,2 14-6 15,1 1-8-15,3 15-7 16,5 5 4-16,3 32-6 16,1 8 4-16,0 38-4 15,-2 10 3-15,2 50-2 16,-6-3 5-16,-2 48-2 0,-1-7 4 15,-2 54-3-15,-4-19 2 16,0 60-4-16,-4-16 1 16,-1 58-4-16,0-30 2 15,-2 60 0-15,3-43 6 16,4 53-2-16,3-47 3 16,5 47 1-16,4-54 0 15,6 46-5-15,2-60 2 0,4 33-4 16,-3-32 1-16,5 50-4 15,1-44 3-15,6 59 2 16,-1-34 5-16,7 31-4 16,-6-49 5-16,4 48-4 15,-10-61-1-15,4 42-4 16,-4-51 5-16,-4 25-6 16,-14-63 5-16,1 21-5 15,-13-64 3-15,-6 9-5 16,-5-62 4-16,0-4-6 15,-11-56-8-15,-7-26-41 16,-7-60-31-16,-16-43-89 16,-1-53-18-16</inkml:trace>
  <inkml:trace contextRef="#ctx0" brushRef="#br0" timeOffset="1692.21">8792 3260 184 0,'-18'2'148'16,"4"-7"-36"-16,-1-1-2 15,4 1-107-15,-1 4-1 16,-1 0 7-16,4 1 3 16,9-2 16-1,1 0-14-15,12-3-8 16,9-5-3-16,21-3-5 15,8-2 3-15,27 1-4 16,6-2 4-16,35-1-3 16,3 5 3-16,47-3-2 15,-7 1 2-15,57 2-2 0,-8 1 3 16,58-4-4-16,-5 1 3 16,68-6-3-16,-23-2 4 15,56-2-4-15,-4 0 4 16,65-3-3-16,-31 4 3 15,75 0-4-15,-26 8 4 16,54 1-3-16,-48 10 3 16,69-2-3-16,-57 4 3 15,75-3-3-15,-59 3 2 0,63-6-3 16,-197-4 1 0,1 2 2-16,403-21-2 15,-73-4 2-15,44-8-2 16,-74-2 2-16,-176 12-2 15,-78 10 2-15,23 1-2 16,-75 9 3-16,11 5-3 16,-72 7 3-16,0 4-3 15,-65 4 3-15,-8 7-2 16,-59 0 2-16,-14 10-2 16,-43 5 7-16,-14 17 6 15,-30 5 7-15,-13 30 2 16,-18 8 5-16,-16 35-3 15,-12 12-5-15,-13 54-5 0,-11 6-2 16,-7 63-2-16,5 3-1 16,-5 71-5-16,5-9 2 15,10 82-4-15,10-13 1 16,5 83-4-16,8-42 4 16,14 103-4-16,8-45 4 15,14 82-4-15,12-54 5 16,21 87-3-16,9-93 2 0,14 80-2 15,6-83 2-15,12 65-3 16,-8-75 2-16,12 62-2 16,-10-95 2-16,9 47 2 15,-12-88 5-15,4 29 0 16,-19-81 2-16,7 12-3 16,-17-82-3-16,-2 4-3 15,-17-76 0-15,-8-6-3 16,-12-52 3-16,-8-6-3 15,-15-45 4-15,-7 1-4 16,-7-35 4-16,-17-5 0 16,-4-25 5-16,-17-8-1 15,-10-24 3-15,-24-8-3 16,-7-14 0-16,-30-15-4 0,-6-10 2 16,-31-6-5-16,-1-5 3 15,-44-7-3-15,-3 3 3 16,-42 0-4-16,3 5 2 15,-52 5-3-15,16 9 3 16,-55-2-4-16,27 1 3 16,-55-3-4-16,21-2 1 15,-55-4-5-15,41 3 3 0,-63-1-2 16,41-1 4-16,-46 5-1 16,38 4 6-16,-61 6-3 15,54 6 3-15,-44 8-1 16,41 1 4-16,-45 2-1 15,50 2 4-15,-46-1-4 16,41-1 2-16,-29 6-4 16,47-2 1-16,-44 3-5 15,43 7 5-15,-41 9-2 16,50 1 3-16,-26 6-2 16,52 2 4-16,-21 0-1 15,53-5 0-15,-31 7-1 16,54-5 3-16,-22 1-5 15,56-4 2-15,-19-1-1 0,51-6 4 16,-16-4 0 0,55-4 3-16,-3-4-3 0,101-15 4 31,0 0-8-31,-66-11-5 0,48-10 2 16,21-27-27-16,35-11-23 15,54-10-159-15,13-1 23 16</inkml:trace>
  <inkml:trace contextRef="#ctx0" brushRef="#br0" timeOffset="3093.06">8942 6662 125 0,'-7'-17'88'0,"1"-4"1"16,0 6-32-16,-1-2 9 15,0-1-24-15,-2 0-3 16,-1 5-17-16,1-3 1 16,2 2-13-16,4 4 2 15,3 5-7-15,6 3 4 16,3 5-7-16,7 5 3 16,5 4-6-16,12-1 4 15,5 3-6-15,17 0 5 16,3-2-5-16,21-4 5 15,2-3-5-15,31-5 5 16,1-2-4-16,32-2 4 16,6-6-4-16,35 2 3 15,-9 1-3-15,42 3 4 0,-7 3-4 16,27 5 3-16,6-2-2 16,43 5 4-16,-17-5-3 15,51-4 4-15,-11 0-3 16,39-3 3-16,-23-5-4 15,56 0 4-15,-35-1-5 16,64-3 4-16,-41 2-3 0,44-2 3 16,-29 4-4-16,60-4 5 15,-51 3-4-15,58 3 4 16,-45 2-4-16,39 2 3 16,-55 2-4-16,49-2 4 15,-51 1 4-15,52 1 12 16,-58 5-3-16,40 6 3 15,-56 5-3-15,28 10 0 16,-63 8-7-16,29 9 4 16,-65-3-3-16,15 6 4 15,-57-6-7-15,8-1-3 16,-55-7-3-16,7 3 3 16,-54-7-4-16,-4-2 4 15,-43-6-4-15,-8-2 1 16,-37-5-19-16,-8-3-41 15,-26-1-99-15,-21-4 2 0</inkml:trace>
  <inkml:trace contextRef="#ctx0" brushRef="#br0" timeOffset="5829.03">9841 8141 333 0,'-10'6'103'0,"4"-4"27"16,6-2-85-16,5-3-12 16,6 0 2-16,2 0-16 15,11-1-1-15,3 2-8 16,12 8 2-16,5-1-7 15,14-1 2-15,-5 7-5 0,14-4 3 16,-5-3-4-16,11-1 3 16,-3-7-3-16,15-5 1 15,-6-3-1-15,6-4 1 16,-10 4-2-16,3-3 3 16,-13 2-3-16,5 3-3 15,-10 3-22-15,4-1-129 16,-16 4 30-16</inkml:trace>
  <inkml:trace contextRef="#ctx0" brushRef="#br0" timeOffset="7821.82">12082 7696 66 0,'4'40'103'16,"1"-2"-17"-16,5 14 10 16,-1-2-20-16,5 11-7 15,-4-7-24-15,2 8 2 16,-6-13-15-16,-2 2 4 16,-3-13-10-16,-2-2-1 15,-1-12-8-15,-1-1 1 16,0-11-10-16,2-4 3 0,0-4-6 15,0-3 3-15,3-2-3 16,-1-1 5-16,-1 1-4 16,1-5 4-16,-2-1-4 15,4-6 3-15,-1-4-4 16,2-9 3-16,1-4-4 16,4-5 2-16,2 3-4 15,0-6 1-15,0 9-3 0,4 0 3 16,-3 5-4-16,3 2 3 15,-1 9-3-15,3 3 3 16,1 7-3-16,4 8 3 16,0 7-4-16,5 11 4 15,1 5-3-15,4 14 3 16,-4 1-3-16,1 13 4 16,-7-6-2-16,-1 11 4 15,-6-8-1-15,-2 2 3 16,-2-10-2-16,-1-1 1 15,-2-15-3-15,-1-5 1 16,-2-9-4-16,2-7 2 16,0-6-2-16,1-7 2 15,3-2-2-15,7-6 1 0,-2-2-2 16,7-7 2-16,3 4-2 16,8-12 2-16,0-1-2 15,17-8 2-15,0 2-3 16,8-11 3-16,-6 2 2 15,1-2 10-15,-16 6-1 16,-5 1 8-16,-13 12 0 0,-5 1 2 16,-12 10-7-16,-13 6 3 15,-5 10-6-15,-12 8-1 16,-6 11-6-16,-10 11 0 16,2 4-5-16,-4 9 3 15,12 0-4-15,3 3 3 16,12-5-3-16,8 2 3 15,10-6-4-15,8-1 3 16,5-6-3-16,8 1 3 16,4-11-4-16,5-2 4 15,-3-8-3-15,6-8 4 16,-6-8-6-16,4-5-24 16,-4-7-19-16,8-11-30 15,-6-2-23-15,9-12-108 16,-6 1 25-16</inkml:trace>
  <inkml:trace contextRef="#ctx0" brushRef="#br0" timeOffset="7977.23">13430 8010 248 0,'13'8'140'15,"-4"14"9"-15,-4 12-60 16,1 14-9-16,-4-1-32 16,-1 7-7-16,-1-3-23 15,-1 0-5-15,-2-14-9 0,3-3 2 16,0-11-13-16,2-9-35 15,-3-17-126-15,-3-18 22 16</inkml:trace>
  <inkml:trace contextRef="#ctx0" brushRef="#br0" timeOffset="8141.17">13451 7682 450 0,'-13'-9'91'0,"10"4"46"15,3 2-137-15,7-1 3 16,3 1-9-16,8-1-16 16,4 7-16-16,5-1-47 15,3 10-53-15,4 11-5 16</inkml:trace>
  <inkml:trace contextRef="#ctx0" brushRef="#br0" timeOffset="8479.58">13845 8074 124 0,'31'37'105'15,"-5"-7"-3"-15,-5-8-25 16,-7-9 1-16,-8-6-22 16,-6-9 5-16,0-8-20 15,-5-10-3-15,4-6-18 0,4-20-5 16,2-4-14-16,3-11 2 16,-2 5-4-16,2 0 13 15,-7 21 1-15,1 14 12 16,-3 20-2-16,2 18 7 15,-1 14-10-15,7 22 3 16,4 5-8-16,-3 23 8 16,2 2-3-16,-1 22 4 15,-4-6-6-15,-11 15 4 16,1-16-10-16,-9-2 0 16,-7-22-6-16,-8-7 2 15,1-24-7-15,-4-16-18 16,3-17-23-16,-2-23-42 15,6-18-61-15,3-29-63 0,4-27-21 16</inkml:trace>
  <inkml:trace contextRef="#ctx0" brushRef="#br0" timeOffset="8837.04">14009 7571 365 0,'46'64'120'0,"-21"6"30"15,2 33-93-15,-14-2-1 0,-2 16-1 16,-3-18-23-16,1-5-2 16,-4-32-14-16,9-17 0 15,4-28-10-15,5-18 3 16,1-20-5-16,10-22 2 16,-3-8-3-16,11-18 2 15,-4 0-4-15,5-3 7 16,-9 16-2-16,-5 9 3 15,-10 24-3-15,-4 22 5 16,-12 25-7-16,-3 26 4 16,-1 6-2-16,-6 20 4 15,2-3-4-15,3 0 1 16,1-21-4-16,5-4 0 16,4-25-3-16,4-12 3 0,0-16-13 15,4-10-36-15,-5-9-29 16,11-9-128-16,-4-8-7 15</inkml:trace>
  <inkml:trace contextRef="#ctx0" brushRef="#br0" timeOffset="9161.91">14812 7421 420 0,'10'48'86'0,"0"10"44"16,0 5-127-16,-2 19 3 15,-2-3-4-15,-8 15 5 16,0-8-7-16,-4 8-9 16,-3-15-20-16,3-1 2 15,5-25-11-15,0 1-31 16,3-16 9-16,-1-6 39 16,-2-10 13-16,-4-1 37 15,0-12 40-15,-3-7 16 16,3-11-25-16,8-9-8 15,7-6-31-15,16-13-1 16,8-1-14-16,11-10 4 0,-1 8-5 16,1-4 4-16,-9 13-6 15,-3 1-26-15,-10 12-25 16,1 6-104-16,-6 7 0 16</inkml:trace>
  <inkml:trace contextRef="#ctx0" brushRef="#br0" timeOffset="9617.14">9851 10021 355 0,'38'3'93'16,"12"-10"32"-16,20-14-93 16,4-2-19-16,17-11 4 15,-7 4-9-15,24-4-2 16,-9 6-6-16,16-1 0 15,-10 9-21-15,15 5-108 16,-14 5 28-16</inkml:trace>
  <inkml:trace contextRef="#ctx0" brushRef="#br0" timeOffset="10315.51">11815 9543 106 0,'4'0'95'16,"4"13"4"-16,3 7-8 15,3 13-26-15,2 5-9 0,2 20-7 16,1-1-22-16,3 6 4 16,-2-10-11-16,5-6 2 15,-2-14-9-15,4-9 2 16,-2-17-10-16,0-12 1 16,-2-6-4-16,1-13 3 15,-5-6-4-15,4-9 3 16,-3 5-3-16,-2 0 5 15,-4 12 1-15,1 7 6 16,-5 14-3-16,5 15 6 16,0 13-5-16,6 17 0 15,0 5-4-15,6 12 2 16,-1-4-4-16,5-1 5 16,1-14-4-16,9-7 10 0,-4-17-1 15,2-13 7-15,-4-12-2 16,0-13 9-16,-10-8-7 15,0-7 0-15,-5 0-9 16,-3-10-1-16,-3 1-8 16,2-5 0-16,-1 1-9 15,4-5-19-15,1 9-16 16,5 2-19-16,2 8-16 0,2 1-20 16,1 6-3-16,7-1-53 15,-5 10 14-15,2 8 30 16,-10 7 61-16,1 15 68 15,-7 13 84-15,-2 13 33 16,-6 10-5-16,5 20-21 16,-5 0-43-16,-3 3-14 15,0-4-28-15,3-3-9 16,-4-20-13-16,1-5-4 16,4-10-16-16,-1-7 53 15,4-7-213-15,1-6 75 16</inkml:trace>
  <inkml:trace contextRef="#ctx0" brushRef="#br0" timeOffset="10474.44">13081 9542 356 0,'-12'-29'102'0,"3"14"22"15,0 2-97-15,5 5-16 16,3-2-23-16,6-2-34 15,11-5-78-15,9 0-5 16</inkml:trace>
  <inkml:trace contextRef="#ctx0" brushRef="#br0" timeOffset="10922.64">13788 9490 258 0,'0'38'90'15,"-13"-10"10"-15,-13 14-53 16,-5 4-18-16,-11 13 9 16,1 0-8-16,-8 12 14 15,9-7-11-15,-2-1 5 16,16-13-11-16,4-10-3 16,12-18-13-16,15-12-1 15,10-14-9-15,9-12 2 16,3-9-2-16,4-22 6 0,-2-8-2 15,11-26 4-15,-4-5-4 16,9-25 11-16,0 4-2 16,5-25 8-16,-9 13 1 15,-2-14 7-15,-11 14-8 16,-11 4 1-16,-8 35-10 16,-11 17 3-16,-5 36-6 0,-4 36 0 15,-3 32-4-15,-10 32 3 16,-2 10-7-16,-2 25 1 15,3-1-3-15,7 11 3 16,11-19-4-16,12 6 3 16,8-20-1-16,13-3-18 15,7-21-17-15,17-1-33 16,2-12-23-16,13-7-118 16,3-18 17-16</inkml:trace>
  <inkml:trace contextRef="#ctx0" brushRef="#br0" timeOffset="11174.32">14674 9140 394 0,'8'-34'86'0,"-1"25"36"16,-5 18-98-16,-8 15-3 15,-6 21 11-15,0 14-2 16,2 28 11-16,1 4-17 15,3 17-3-15,10 3-10 16,4 14 1-16,0-21-10 0,9 1 2 16,7-20-4-16,-2-15-6 15,-2-26-17-15,3-8-23 16,-4-20-22-16,-9-7-96 16,-7-9 8-16</inkml:trace>
  <inkml:trace contextRef="#ctx0" brushRef="#br0" timeOffset="11321.21">14448 10129 330 0,'-25'-21'91'0,"13"-5"38"15,25 7-94-15,20-11 9 16,7-5-12-16,17-20-2 16,1-5-17-16,16-22-9 15,1 1-29-15,14-18-116 16,-3 10 25-16</inkml:trace>
  <inkml:trace contextRef="#ctx0" brushRef="#br0" timeOffset="11634.05">15318 9129 461 0,'-15'81'115'0,"-7"6"40"15,-3 23-116-15,3 0-12 0,0 11 6 16,9-17-7-16,7-9 1 15,9-25-15-15,7-19-1 16,9-25-6-16,13-18 3 16,4-17-2-16,17-21 2 15,-1-8-4-15,8-15 2 16,-8 0-2-16,1 0 3 16,-14 16-3-16,0 11 2 15,-10 20-3-15,-6 17 0 16,-11 13-4-16,-4 19 3 15,-8 8-3-15,-3 11-11 16,-4 2-17-16,-6 11-30 16,-2-4-16-16,0 8-120 15,-5-1 18-15</inkml:trace>
  <inkml:trace contextRef="#ctx0" brushRef="#br0" timeOffset="24828.73">12136 4314 435 0,'-5'-27'90'16,"4"25"44"-16,-5 14-133 15,-6 29 4-15,-5 12-3 16,0 33 5-16,2 8-3 0,4 29 4 16,7 4-5-1,7 26 2-15,8-15-5 0,7 16 3 16,4-20-3-16,8-8 3 16,0-31-3-16,-2-12 4 15,-7-27-2-15,-6-16 10 16,-7-24-2-16,-6-18 6 15,-7-24-3-15,-7-41 2 16,-2-23-9-16,-7-48 1 16,-2-25-6-16,3-44 2 15,6 3-3-15,11-29 2 16,6 28-3-16,23 2 3 16,7 44-2-16,13 13 2 15,-1 46-3-15,19 9 2 16,-10 28-1-16,6 7 1 0,-9 17-2 15,2 7 2 1,-16 16-2-16,-2 16 2 0,-12 14-1 16,-5 21 3-16,-12 12-3 15,-16 25 3-15,-16 7-3 16,-28 31 7-16,-13-3-1 16,-26 28 2-16,2-8-2 15,-9 20 2-15,19-23-7 16,1 7 1-16,22-31-2 0,7-4 2 15,23-33-2-15,17-6 1 16,21-24-3-16,23-2 3 16,13-12-2-16,22 1 2 15,3-2-3-15,24-1 4 16,1 1-3-16,18-3 2 16,-8-6-2-16,23-6 3 15,-14-4-3-15,5-8 2 16,-18-4-2-16,5-6 3 15,-26-4-2-15,-1-4 7 16,-18-2 2-16,-6-4 7 16,-24 0 3-16,-16-5 10 15,-25 3-3-15,-24-5 4 16,-19 7-7-16,-22 1 1 0,-1 10-13 16,-8 8 1-16,9 13-9 15,1 10 1-15,20 12-4 16,2 16 3-16,15 8-4 15,11 19 2-15,11 3-2 16,14 8 2-16,18-3-3 16,20 7 4-16,9-15-3 15,21 2 2-15,4-11-2 0,19-5 3 16,-4-19-3-16,21-8-6 16,-7-15-17-16,17-14-34 15,-13-10-29-15,19-12-124 16,-17-3 6-16</inkml:trace>
  <inkml:trace contextRef="#ctx0" brushRef="#br0" timeOffset="25096.81">14434 4567 507 0,'-53'50'106'0,"-3"16"50"0,1 3-153 16,1 18 9-16,13-5-1 16,7 12 7-16,17-8-4 15,12-2 3-15,13-18-11 16,14-6 0-16,5-20-7 16,12-10 4-16,3-18-3 15,12-17 2-15,-3-16-7 16,10-18-43-16,-5-14-89 0,18-29-34 15,-13 0-64-15</inkml:trace>
  <inkml:trace contextRef="#ctx0" brushRef="#br0" timeOffset="25395.4">15129 3288 304 0,'2'-1'87'15,"-5"31"31"-15,-9 33-70 16,0 24-4-16,-9 38 15 16,1 2-14-16,8 54 2 15,2 3-15-15,11 35-2 16,8-13-7-16,17 38 5 16,4-46-7-16,20 2 2 15,2-40-7-15,20-11-4 0,-9-49-10 16,7-11 1-16,-15-35-2 15,1-24 2-15,-19-25-4 16,-4-15 3-16,-10-17-14 16,-11-29-42-16,-12-6-22 0,-11-21-113 15,-25-16-11-15</inkml:trace>
  <inkml:trace contextRef="#ctx0" brushRef="#br0" timeOffset="25574.64">14982 4764 226 0,'28'15'176'16,"9"-3"-24"-16,30-9 9 16,17-9-108-16,32-16 9 15,-1-9-23-15,30-19-5 16,-12 1-23-16,11-16-2 16,-22-2-8-16,15-7 1 15,-25 7-21-15,10-16-165 16,-27 14 49-16</inkml:trace>
  <inkml:trace contextRef="#ctx0" brushRef="#br0" timeOffset="42992.16">9387 12957 22 0,'-13'5'30'0,"-1"5"-4"16,3-2-6-16,-3 1-3 15,1 2-9-15,-2 0-5 16,0-3-3-16,-3 3-2 16,0 0 2-16,-6 2-1 15,7 1 2-15,-3 0-2 16,4-4 2-16,2 0-1 15,10-3 1-15,-1-2 0 16,5-3 8-16,5-3 10 16,0 1 7-16,0 0 6 15,1-1 3-15,-3 1-7 0,2 0-9 16,-1-4-8-16,2 1-4 16,0-3 0-16,1-2 5 15,-5-5 6-15,-3 3 8 16,1 2 8-16,-2 2 2 15,1 5 1-15,2 8-5 16,8 6-6-16,0 1-8 16,7 1-6-16,5-2-5 0,8-3-4 15,-3-7-1-15,13-3-1 16,-5-3 2-16,10-7 2 16,-4 1 3-16,12-5 2 15,-4 3 3-15,11-2-2 16,-4 3 0-16,10 2-2 15,-2 4-1-15,22 5-3 16,-4 4 1-16,16 1-5 16,-3-1 2-16,15-2-3 15,-8-4 1-15,13-6-2 16,-10-3 3-16,16-3-3 16,-13-1 3-16,10-6 1 15,-11 3 4-15,15 1 1 16,-9 5 3-16,16 3-2 15,-41 8 2 1,0 1-8-16,105 4-4 0,-12-2 3 16,17-1-4-16,-16 0 4 15,-38-8-3-15,-20-3 3 16,21 0-1-16,-18 1 3 16,11-3 2-16,-12 7 5 15,21 7 2-15,-49-4 14 16,0 0-16-16,124-7-6 15,-11-2-1-15,24-12-4 16,27-20 6 0,-62 0 0-16,-7 2-1 15,-2-1 2-15,0 9-2 16,-46 14 2-16,19 3-4 16,-15 4 0-16,20-3-3 15,-24 3 3-15,24-3-4 16,-17-2 4-16,16-3-1 15,-15 4 4-15,19 3-1 16,-26 1 5-16,20 8-2 16,-22 3 2-16,14 3-3 15,-15 1-2-15,25 2-3 16,-23-5 1-16,28-1-5 0,-19-4 5 16,20-6-4-16,-16 3 3 15,16-5-3-15,-24 2 3 16,21 1-3-16,-29 8 3 15,13-2-2-15,-20 7 4 16,16 4-2-16,-22-1 3 16,15 0-2-16,-15 0 2 0,14 0-3 15,-19-5 2-15,16 3-3 16,-14 0 4-16,12 0-2 16,-15-3 3-16,17 3-4 15,-13-5 2-15,15-5-4 16,-14-1 2-16,19-3-3 15,-17-2 3-15,13 0-3 16,-19 6 3-16,16 2-4 16,-20 7 4-16,12 0-3 15,-19 2 3-15,19-1-3 16,-22-1 3-16,7-3-3 16,-14 2 4-16,10 1-2 15,-21 1 2-15,9 1-1 16,-9 4 3-16,10 2-4 15,-11 2 3-15,11 4-1 0,-12-4 1 16,0 2-3-16,-12-3 4 16,2 2-5-16,-18-6 3 15,1 0-3-15,-6-2 1 16,-1 0-3-16,-10-5 4 16,2 2-2-16,-8-1 2 15,-3 2-3-15,-7 1 3 16,0 2-5-16,-12 0-2 0,-3 2-31 15,-10 2-18-15,-40 3-150 16,-24-8 17-16</inkml:trace>
  <inkml:trace contextRef="#ctx0" brushRef="#br0" timeOffset="44164.28">10233 15133 249 0,'-38'18'81'0,"1"-11"25"15,12-15-60-15,8-5-16 16,12-1 1-16,11-4-6 16,5 1-7-16,9 2-2 15,5 3 2-15,12-4-1 16,2 4 1-16,12-1-5 16,3 3-2-16,17-4-4 15,-4 0 0-15,16-8-3 16,-4-2 2-16,10-9-2 15,-10-2 2-15,16-3-2 16,-15-3 1-16,5-7-4 0,-10 3 1 16,-4-6-5-16,-17 3-4 15,-5 2-22-15,-14 10-12 16,-13 4-105-16,-18 13 14 16</inkml:trace>
  <inkml:trace contextRef="#ctx0" brushRef="#br0" timeOffset="44422.13">10527 14367 344 0,'-11'67'109'16,"-21"-21"15"-16,24 15-86 15,18-2-36-15,15 21-3 16,5 5 3-16,4 25-3 16,1-3 3-16,1 21-3 15,-6-15 3-15,6 11-6 16,0-18-9-16,8 5-112 16,-8-25 31-16</inkml:trace>
  <inkml:trace contextRef="#ctx0" brushRef="#br0" timeOffset="45175.4">12169 14226 309 0,'-5'25'101'0,"-2"-4"16"15,-2 14-60 17,5-19-28-32,0 2-13 0,-12 72-3 15,2 7 2-15,4 17 0 16,-2 5 1-16,16-41-6 15,6-17 1-15,3 0-6 16,2-12-2-16,2-1-4 0,-1-12 4 16,2-7-1-16,-1-12 5 15,4-14 2-15,-1-15 3 16,12-20-2-16,0-12 0 16,7-22-4-16,2-1-1 15,5-18-4-15,-9 6 2 16,-4-6-3-16,-6 13 3 15,-15-4 0-15,-12 20 7 16,-11-1 2-16,-9 20 5 0,-9-3-3 16,3 8 0-16,-7-3-7 15,7 4-2-15,-2-4-5 16,4 10 4-16,0 9 0 16,5 9 4-16,2 14-3 15,5 11 2-15,3 15-3 16,3 2 0-16,4 11-5 15,3-3 3-15,5 15-4 16,4-2 4-16,7 32-4 16,2 7 4-16,8 30-1 15,-4 3 4-15,5 26-1 16,-2-18 2-16,-1 16-2 16,-8-24 1-16,-7 1 0 0,-7-24 5 15,-14 2-1-15,-12-18 4 16,-8 9-4-16,-7-15 1 15,-17 6-7-15,1-14-2 16,-7-6-14-16,-1-20-2 16,-8-7-17-16,12-16-5 15,2-13-20-15,15-15 0 16,16-19-20-16,24-14-6 0,15-31-77 16,10-6 18-16</inkml:trace>
  <inkml:trace contextRef="#ctx0" brushRef="#br0" timeOffset="45624.61">13085 15001 424 0,'-3'23'110'16,"4"-5"31"-16,11-3-117 16,7-8-21-16,11-9-3 15,1-11 4-15,3-16-1 0,-5-9 6 16,-1-17 0-16,-3-5 6 16,-5-18-1-16,-5 6 2 15,-3-8-4-15,-9 13 0 16,-8 8 1-16,-8 25 4 15,-10 16 0-15,-5 27 2 16,-10 25-4-16,-1 17-3 0,-4 25-8 16,6 9 0-16,0 15 0 15,7-1 6-15,6 18-1 16,10-16 4-16,9 4-6 16,11-16 2-16,14-11-8 15,9-27 2-15,11-10-5 16,4-23 3-16,9-17-15 15,0-15-4-15,10-21-29 16,-7-16-12-16,11-24-131 16,-21-12 24-16</inkml:trace>
  <inkml:trace contextRef="#ctx0" brushRef="#br0" timeOffset="45912.56">13639 14061 453 0,'-14'38'131'15,"2"19"25"-15,9-4-126 16,13 20-18-16,8 1-10 16,7 18-1-16,2-2 5 0,5 13 2 15,-1-11 6-15,4 11-1 16,-8-18 2-16,4 3-5 15,-2-13-3-15,4-5-5 16,-3-19 1-16,4-7-8 16,-7-20-4-16,2-8-29 15,-6-15-14-15,1-13-122 16,-13-20 13-16</inkml:trace>
  <inkml:trace contextRef="#ctx0" brushRef="#br0" timeOffset="46077.39">13606 15018 418 0,'48'-25'88'16,"19"-30"40"-16,24-22-123 15,43-33-15-15,-1 2-117 16,22-44 34-16</inkml:trace>
  <inkml:trace contextRef="#ctx0" brushRef="#br0" timeOffset="47505.66">14798 15050 300 0,'14'26'105'16,"-6"7"28"-16,-5-1-81 15,-4 2 7-15,-6-10-10 16,-2-4-2-16,-1-11-13 16,-4-9-3-16,2-7-10 0,-2-14-3 15,2-8-8-15,1-20-2 16,5-13-5-16,5-20-1 15,4-3-2-15,0-27 0 16,2 2 1-16,-2-18-1 16,-2 4-1-16,2-29 2 15,0 19-2-15,4-7 2 16,5 20-1-16,5 0 1 16,1 38-1-16,5 13 5 15,-1 29 0-15,3 25 13 16,-7 28 1-16,3 32 10 15,-3 20-3-15,0 37 5 16,-2 12-12-16,6 33 2 16,-2-3-11-16,10 28 2 15,4-20-9-15,6 8 4 0,0-26-6 16,9-6 2-16,-6-33-3 16,5-10 3-16,-2-27-4 15,2-14 4-15,-12-23-4 16,-4-13 1-16,-16-17-9 15,-14-19-23-15,-10-10-21 16,-22-23-37-16,-14-11-22 0,-11-16-97 16,-3 1 14-16</inkml:trace>
  <inkml:trace contextRef="#ctx0" brushRef="#br0" timeOffset="47674.62">14723 14848 298 0,'-17'49'122'15,"7"-23"12"-15,10-8-74 16,10-17-21-16,10-12-11 16,8-6-18-16,15-9-4 15,3-2-4-15,13-11-3 16,1 2-5-16,11-6-22 16,-5 3-112-16,1-11 24 15</inkml:trace>
  <inkml:trace contextRef="#ctx0" brushRef="#br0" timeOffset="48337.93">15556 14403 226 0,'-1'45'136'0,"5"-4"-12"16,6 13-16-16,0-4-80 0,3 15 10 15,-4-6-3-15,4 16 6 16,-2-6-6-16,5 14 6 16,-3-7-8-16,3 10 2 15,-2-21-15-15,0-5-2 16,-5-23-10-16,0-10-1 16,-3-21-6-16,1-14 3 15,-2-17-3-15,-4-28 2 16,-3-12-2-16,-1-25 1 15,-1 0-3-15,4-5 3 16,5 21-2-16,8-1 0 16,7 20-1-16,11 2 2 15,4 11-3-15,8 9 4 16,-1 16-4-16,6 12 3 16,-7 15-2-16,7 17 12 0,-5 5 2 15,7 8 6-15,-5-1-3 16,7-5 3-16,-7-13-12 15,5-10-2-15,-4-13-6 16,5-13 5-16,-6-8 1 16,3-15 6-16,-8-1-3 0,0-10 8 15,-11 6-2-15,-8-3 5 16,-14 12-3-16,-14 2 8 16,-10 14-5-16,-20 11-2 15,-6 15-8-15,-5 18 1 16,-1 9-10-16,-6 18 3 15,11 5-1-15,-3 10 4 16,5-8-5-16,-1 6 5 16,13-8-4-16,1 6 1 15,11-7-5-15,8 11 3 16,10-5-2-16,9 1 1 16,7-12-8-16,10-6-23 15,6-16-17-15,14-8-32 16,5-18-25-16,16-10-133 0,-1-16 30 15</inkml:trace>
  <inkml:trace contextRef="#ctx0" brushRef="#br0" timeOffset="48734.5">17106 14636 108 0,'26'-68'142'0,"-13"16"-20"15,-13 9 18-15,-14 21-53 0,-16 18-4 16,-4 15-28-16,-11 19-6 15,4 13-20-15,-3 19-5 16,13 4-9-16,0 18 5 16,10-2-6-16,9 9 4 15,10-19-2-15,14-4 2 16,8-24-10-16,7-20 1 16,1-24-5-16,9-23 3 15,-4-18-2-15,7-29 6 16,-7 0-2-16,4-25 11 15,-10 8-3-15,-3-12 4 16,-8 20-5-16,-2-3 4 16,-6 29-9-16,-6 15 7 15,-6 31-5-15,-6 29 2 16,-2 20-5-16,-5 31 1 0,1 13-10 16,-4 20 3-16,1-8-4 15,5 15-5-15,4-15-21 16,8 2-38-16,6-20-22 15,11 4-122-15,2-21-20 16,9-9-34-16</inkml:trace>
  <inkml:trace contextRef="#ctx0" brushRef="#br0" timeOffset="49143.85">17842 13692 325 0,'2'5'129'15,"-13"11"28"-15,-5 9-89 16,-11 14 5-16,-6 11-19 16,-10 26-5-16,6 4-18 15,-3 26 5-15,5 9-8 16,11 30 4 0,15-10-8-1,7 12 1-15,12-15-10 0,15 3-1 0,4-31-7 16,8-8-1-16,6-27-7 0,7-5 2 15,-1-24-5-15,6-7-31 16,-3-12-20-16,7-5-37 16,-7-14-119-16,8 0 0 15,-7-11-45-15</inkml:trace>
  <inkml:trace contextRef="#ctx0" brushRef="#br0" timeOffset="49985.7">18515 13674 189 0,'-25'3'108'0,"-3"5"11"16,5 1-43-16,-1 5 2 15,6-1-16-15,7 1-8 16,8-2-21-16,10 3-3 16,12 0-17-16,17 11-4 15,9 2-6-15,20 22 0 16,6 9-3-16,14 24 3 15,-4 1-5-15,9 24 4 16,-12-7-2-16,7 15 14 16,-17-14 2-16,1 7 8 15,-17-14-2-15,-13 8 4 16,-24-14-17-16,-25 13 0 16,-21-13-7-16,-27 6 2 0,-9-17-4 15,-10-7 2-15,6-25-11 16,-13-10-19-16,17-21-13 15,-1-10 6-15,15-10-147 16,11 3 48-16</inkml:trace>
  <inkml:trace contextRef="#ctx0" brushRef="#br0" timeOffset="50220.84">19647 14510 442 0,'1'-2'92'0,"-8"-4"42"16,-1-1-129-16,-2 0-4 15,-1 3 0-15,-2 3-3 16,1 3 1-16,-2 4 33 15,6 2-167-15,0 1 68 16</inkml:trace>
  <inkml:trace contextRef="#ctx0" brushRef="#br0" timeOffset="50397.22">19841 15047 467 0,'6'60'129'15,"-11"-8"33"-15,0-23-136 0,-10-9-22 16,0-8-25-16,-1-10-36 16,1-3-70-16,-4-19-35 15,7-3-29-15</inkml:trace>
  <inkml:trace contextRef="#ctx0" brushRef="#br0" timeOffset="51034.85">20830 14561 465 0,'-13'-32'112'0,"-18"3"43"16,-8 15-135-16,-19 19-7 15,-3 22-3-15,-7 32-5 16,9 15-4-16,4 31 0 16,14 0-1-16,5 22 1 15,14-15-1-15,13 7 1 16,12-28-2-16,9-10 3 16,9-34-3-16,15-18 4 15,3-33-1-15,13-31 9 16,1-18 1-16,21-43 11 15,-9-18 0-15,4-34 6 16,-9 1-9-16,1-32-1 16,-25 24-7-16,-9-13 7 0,-10 26-4 15,-14-1 6-15,-17 35-2 16,-8 2 2-16,-2 36-12 16,1 29 5-16,2 37-6 15,4 36 3-15,5 37-5 16,4 44 4-16,-2 8-9 15,4 32 4-15,5-1-5 16,8 8 4-16,2-27-5 0,14 8-9 16,7-33-18-16,13 1-37 15,-3-29-23-15,11-6-131 16,-6-30 9-16</inkml:trace>
  <inkml:trace contextRef="#ctx0" brushRef="#br0" timeOffset="51346.21">21588 14588 379 0,'-9'11'112'16,"-12"13"31"-16,-10 29-104 16,-6 14-19-16,-5 23 0 15,8 2-12-15,5 9 8 16,13-20 3-16,13-7 9 15,15-28 0-15,11-14 6 16,6-21-10-16,8-16 2 0,1-8-4 16,5-12 8-16,-9-7-5 15,-3-12 0-15,-9 1-6 16,-10-18-3-16,-11 8-10 16,-10-8-2-16,-6 7-4 0,-9-1-24 15,-2 11-13 1,-4-5-35-16,7 7-98 0,3-2-38 15,11 8-31-15</inkml:trace>
  <inkml:trace contextRef="#ctx0" brushRef="#br0" timeOffset="51674.6">21842 14763 316 0,'0'76'100'0,"-4"11"20"16,1-10-83-16,1 4 5 16,4-15-9-16,5-8-1 15,3-21-4-15,10-10-3 0,1-18-6 16,6-16 4-16,1-15 0 16,3-22 5-16,-2-12 0 15,5-21-2-15,-3 2-6 16,6-5 4-16,-4 21-6 15,1 6 2-15,-9 24-4 16,-4 14 2-16,-12 12-5 0,-2 14 0 16,-7 13-5-16,2 18 0 15,-1 4-8-15,-1 15-27 16,0-8-20-16,7-4-160 16,-2-24 19-16</inkml:trace>
  <inkml:trace contextRef="#ctx0" brushRef="#br0" timeOffset="52514.51">22387 13831 207 0,'-6'-21'145'15,"8"32"-8"-15,-1 31-23 0,-1 13-55 16,1 34 2-16,-1 7-22 15,-1 33-1-15,8-4-9 16,7 22-2-16,-4-12-11 16,8 13-3-16,6-26-8 15,1-3-2-15,0-31-1 16,3-15 0-16,-3-36-3 16,-3-13 1-16,-5-24 0 0,-2-24 0 15,-5-18 1 1,-2-24 0-16,-3-14 1 0,3-16 1 15,-1 1-2-15,11-5 3 16,4 19-2-16,7 5 2 16,-1 22-3-16,3 12 3 15,-5 24-1-15,1 12 11 16,-1 17 2-16,0 18 13 16,-4 12 2-16,-2 20 6 15,-9 5-9-15,-10 19-3 16,-5-2-11-16,-10 12-4 15,-3-13-7-15,-9 2-1 16,-1-21-2-16,-7-7-6 16,2-17-9-16,-13-10-14 15,4-14-8-15,-1-9-11 0,2-9 1 16,1-5-6-16,14-6 5 16,4-3-16-16,11-4 6 15,11-4-8-15,10 1 14 16,12-1 7-16,10 5 25 15,13 1 6-15,-2 9 14 16,11 1 9-16,-2 3 9 0,12-6 18 16,-6 3 9-1,19-11 9-15,-3-6-5 0,11-18 3 16,-9-7-15-16,7-9 6 16,-19-2-7-16,-3-12 6 15,-16 11-5-15,-8-10 3 16,-13 4-10-16,-16-4 2 15,-15 18-9-15,-18 3-1 16,-12 18-7-16,-15 18 1 16,-2 22-9-16,-3 21 1 15,8 22-7-15,2 24 2 16,15 4-3-16,9 18 2 16,13-7-4-16,12 12 4 15,11-17-4-15,6 3 3 16,3-16-3-16,4-4-1 0,1-19-11 15,4-14-29-15,-1-19-21 16,2-13 238-16,-2-25-408 16,-3-17 206-16</inkml:trace>
  <inkml:trace contextRef="#ctx0" brushRef="#br0" timeOffset="52929.29">23119 13581 291 0,'0'23'137'16,"4"29"18"-16,2 14-72 15,1 40-11-15,-5 20-21 16,8 44-8-16,2-1-21 16,5 40-4-16,5-21-9 15,8 10-2-15,-8-45-6 0,1-5-9 16,-3-44-20 0,-1-16-36-16,0-36-114 0,-1-15 8 15</inkml:trace>
  <inkml:trace contextRef="#ctx0" brushRef="#br0" timeOffset="54121.69">16046 9448 353 0,'-3'-13'123'0,"5"-2"21"15,-1-1-97-15,1 4-13 16,-4 0-10-16,0 4-18 15,0-2-9-15,1 2-18 16,2 0-125-16,5 5 30 16</inkml:trace>
  <inkml:trace contextRef="#ctx0" brushRef="#br0" timeOffset="54270.09">16262 10081 393 0,'10'26'127'0,"-2"-15"17"16,-4-14-113-16,1-18-17 16,-3-8-31-16,6-16-127 15,0-6 29-15</inkml:trace>
  <inkml:trace contextRef="#ctx0" brushRef="#br0" timeOffset="54741.85">17224 9592 386 0,'17'-13'89'0,"-15"2"40"16,-13-5-112-16,-17 10 0 16,-17-2 4-16,-2 10-5 15,-10 18-2-15,2 10-1 16,-8 22 0-16,10 13-4 15,-3 20-4-15,10-7-3 0,11 10 0 16,19-19-2-16,15-4-1 16,17-26 1-16,15-7-1 15,9-20 0-15,10-19 0 16,0-14-1-16,4-16 10 16,-5-9 1-16,-1-13 7 15,-7 0 2-15,-1-16 7 16,-12 0-5-16,0-13 5 15,-7 4-3-15,-5-14 5 16,-8 10-5-16,-7-3 2 16,-5 16-6-16,-6 7 2 15,-1 27-8-15,-1 13 1 16,4 27-7-16,1 18-1 16,4 15-4-16,4 23 2 15,2 10-3-15,9 16 3 16,2 2-4-16,5 13 1 0,2-11-12 15,8 3-28-15,2-16-20 16,13-5-144-16,-5-28 15 16</inkml:trace>
  <inkml:trace contextRef="#ctx0" brushRef="#br0" timeOffset="55083.77">17702 9622 401 0,'-13'-4'136'0,"-7"16"19"16,0 10-114-16,-5 16-8 15,1 4-20-15,1 9-6 16,4-3-3-16,9 0 3 16,10-11 0-16,17-4 3 15,10-18-1-15,23 1 3 16,8-8-5-16,17-6 4 15,-4-4-4-15,8-5 5 16,-16-6-5-16,-6-10 2 16,-18-3-5-16,-11-7 1 15,-20 3-2-15,-15-7 1 0,-11 6-1 16,-13 0 0-16,-5 3-1 16,-3-3-17-16,1 2-14 15,-9 0-39-15,8 5-62 16,6 11-52-16,4 9-26 15</inkml:trace>
  <inkml:trace contextRef="#ctx0" brushRef="#br0" timeOffset="55448.75">18436 9599 281 0,'10'11'163'0,"-5"12"0"16,-6-3-73-16,-3 10-2 15,-4 4-36-15,-2 14-15 16,5 4-16-16,2 6-2 16,3-9-15-16,6-3 2 15,6-17-7-15,5-13 3 16,4-11-3-16,5-8 4 0,0-7-5 15,-1-8 5-15,-3-3-4 16,-4-1 4-16,-4 4-3 16,-3 3 10-16,-7 10-1 15,-1 7 4-15,-7 8-3 16,1 5 3-16,-3-1-10 0,1-2-10 16,3-4-19-16,1-12 230 15,5-14-402-15,1-17 194 16</inkml:trace>
  <inkml:trace contextRef="#ctx0" brushRef="#br0" timeOffset="55874.23">18929 8991 392 0,'0'2'112'0,"6"29"44"16,-1 22-112-16,-2 33 11 15,-2 14-8-15,-3 32-6 16,-2-4-17-16,6 15-2 16,-1-24-15-16,3-4 1 15,6-32-8-15,6-15 2 0,-1-31-2 16,4-14 1-16,0-22-1 16,2-19 1-16,-6-9-2 15,1-18 2-15,-2-7 0 16,2-20 0-16,0 4-1 15,4-20 1-15,3 9-1 16,7 1 1-16,0 21-1 0,7 8 1 16,-4 27-1-1,2 18 9-15,-7 19 1 0,-2 20 9 16,-11 14-3-16,-2 19 5 16,-8 3-10-16,-2 17-1 15,-7-8-8-15,-3 4 3 16,-3-18-5-16,-6-5 4 15,-4-22-1-15,-17-15-26 16,0-23-24-16,-11-24-157 16,2-29 15-16</inkml:trace>
  <inkml:trace contextRef="#ctx0" brushRef="#br0" timeOffset="56280.36">19667 8680 321 0,'33'30'133'0,"-18"31"15"15,-11 40-84-15,-17 17-5 16,-10 43-14-16,-3-5-27 16,1 19-2-16,7-24-4 0,9-5 0 15,14-46-5-15,18-18 2 16,12-40-1-16,13-23-5 15,3-21-2-15,11-24 7 16,-9-16 4-16,5-21 8 16,-13-4-1-16,-2-10 12 15,-14 17-4-15,-6 12 4 16,-15 27-4-16,-14 34 8 16,-9 27-9-16,-5 38 4 15,-2 10-10-15,3 20-1 16,14-15-10-16,16-2 0 15,7-31-8-15,20-9 2 16,8-24-5-16,12-18 4 16,-7-18-4-16,1-17-17 15,-15-11-25-15,-15-17-46 0,-24 2-147 16,-31-24 11-16</inkml:trace>
  <inkml:trace contextRef="#ctx0" brushRef="#br0" timeOffset="56753.66">15789 7795 384 0,'12'1'110'15,"-4"4"38"-15,-2-3-115 16,-3-2 2-16,-2-3-13 15,-1-5-7-15,-1-2-13 0,2 0-8 16,3 2-16-16,-3 9-128 16,-1 10 30-16</inkml:trace>
  <inkml:trace contextRef="#ctx0" brushRef="#br0" timeOffset="56917.1">16018 8373 310 0,'16'7'121'0,"-6"-3"8"16,-4-7-90-16,-4-4-8 15,-3-2-23-15,2-3-14 16,2-3 17-16,13-4-139 0,-1-2 44 16</inkml:trace>
  <inkml:trace contextRef="#ctx0" brushRef="#br0" timeOffset="57385.88">16827 7748 173 0,'-10'-7'107'0,"-23"13"-1"15,-13 5-40-15,-14 17-12 16,1 9-18-16,-6 23-10 15,12 7-10-15,-3 17 3 16,14-1-7-16,7 4 0 16,15-18-5-16,10-3 1 15,20-19-5-15,12-15 1 16,6-17-2-16,12-17 8 16,2-19 0-16,14-20 6 15,-2-16 2-15,15-20 8 16,-1-12-4-16,7-22 5 15,-16 4-6-15,-3-10-2 0,-23 12-1 16,-12-2 6-16,-18 20-5 16,-5 4 10-16,-6 23-3 15,-5 14-2-15,-1 30-9 16,-5 30 0-16,-2 30-11 16,-7 31 5-16,4 15-10 15,-4 30 3-15,5-1-3 0,6 6 4 16,11-21-4-16,12-4 4 15,11-34-13-15,17-16-26 16,5-26-20-16,9-9 20 16,-4-17-167-1,9-7 53-15</inkml:trace>
  <inkml:trace contextRef="#ctx0" brushRef="#br0" timeOffset="57652.05">17396 7785 127 0,'9'-19'183'0,"-13"22"-38"16,-11 14-9-16,-15 24-43 16,-3 16-39-16,-4 22-14 15,1 4-20-15,6 12 4 16,16-13-8-16,14-6-3 0,13-22-6 16,19-19 2-16,9-22-8 15,11-18 1-15,-4-18-2 16,6-15 4-16,-13-4-2 15,-7-9 3-15,-12 0-4 16,-9-3 4-16,-14 5-4 16,-5-8-17-16,-4 4-23 15,3-3-113-15,7 11-27 0,2 4-50 16</inkml:trace>
  <inkml:trace contextRef="#ctx0" brushRef="#br0" timeOffset="57964.39">17804 7900 276 0,'17'63'136'0,"-2"10"6"16,-3-3-76-16,-1 5 2 16,-2-21-29-16,2-6-11 15,-1-17-13-15,7-13-2 16,-1-19-10-16,5-13 3 15,-1-10-5-15,7-13 6 16,-4-4-1-16,5-6 6 0,-6 9-2 16,1 1 9-16,-8 15-6 15,0 10 3 1,-6 17-6-16,-2 10 2 0,-5 13-9 16,-4 14 1-16,-3 5-3 15,-1 1 4-15,4-6-9 16,3-11 233-16,7-22-411 0,4-18 207 15</inkml:trace>
  <inkml:trace contextRef="#ctx0" brushRef="#br0" timeOffset="58411.09">18477 7248 312 0,'-5'23'122'0,"3"37"22"16,-5 18-89-16,-2 21 12 16,0 4-23-16,0 18-7 15,5-11-17-15,-1 7-1 16,9-17-14-16,4-4 2 0,2-27-7 16,7-15 4-16,8-27-5 15,4-14 3-15,1-19-3 16,4-19 2-16,-2-12-1 15,5-12 1-15,-7-11-1 16,4-15 1-16,-6 7-1 16,0-3 2-16,-5 10-2 15,4 12 2-15,-3 24-2 16,3 15 3-16,-3 20-4 0,0 15 14 16,-3 11-2-16,1 19 10 15,-6 5-4-15,-3 13 6 16,-9-5-14-16,-5 9 4 15,-8-14-10-15,-9 1 4 16,-1-15-5-16,-11-9 2 16,-3-19-4-16,-16-19-10 15,0-18-19-15,-10-21-4 16,7-10-162-16,3-34 37 16</inkml:trace>
  <inkml:trace contextRef="#ctx0" brushRef="#br0" timeOffset="58898.32">19175 6938 216 0,'27'4'135'16,"-16"29"7"-16,-11 12-55 15,-14 32-3-15,-9 14-30 16,-8 36-8-16,-2 1-23 15,-7 35-2-15,7-12-6 16,6 9-2-16,10-34-9 0,17-15 2 16,15-42-4-16,18-24-1 15,11-31-1-15,24-27 2 16,5-18-2-16,16-23 3 16,-6-13 3-16,9-22 8 15,-19 4-1-15,-4-7 4 16,-14 14-5-16,-14 11 10 15,-25 29-7-15,-18 20 7 16,-19 24-2-16,-22 27 2 16,-5 18-13-16,-3 30 0 15,5 6-9-15,0 13 11 16,18-15-2-16,13-5 4 16,15-31-2-16,22-11 3 15,13-24-9-15,28-14 6 0,8-8-4 16,14-6 3-16,-7-1-5 15,6 5 2-15,-26 9-6 16,-8 8 2-16,-21 10-3 16,-12 11-9-16,-13 7-24 15,-9 6-196-15,-11 4 47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47" units="cm"/>
          <inkml:channel name="Y" type="integer" max="1650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23859" units="1/cm"/>
          <inkml:channelProperty channel="Y" name="resolution" value="1000.4848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14:21:23.82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9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0-03-31T14:23:09.215"/>
    </inkml:context>
  </inkml:definitions>
  <inkml:trace contextRef="#ctx0" brushRef="#br0">21865 2373 103 0,'8'3'30'0,"4"1"17"0,-1-2-21 16,8-4 11-16,-2 0 4 15,3-5 4-15,-2 4-6 16,2-4-7-16,-4 5-12 15,1-2-5-15,-3 4-6 16,0 4-3-16,0-1-1 16,3 5-2-16,4-4 0 0,11 5-2 15,5-9 2-15,14 2 0 16,4-10 2-16,12 0-1 16,1-3 2-16,20-3 1 15,0 0 1-15,21 5-2 16,0 4 3-16,25 0-3 15,-8 9 0-15,23-3-4 16,-8 0 1-16,33-1-3 16,-13 0 2-16,33-1-3 15,-13 0 3-15,33 2-1 16,-22 3 2-16,30 1-1 16,-24 8 1-16,26-4-2 15,-22 2 3-15,29 0-5 16,-21-3 4-16,29-1-4 15,-18-1 2-15,28-1-3 16,-18-3 4-16,25-1-3 0,-21 0 2 16,22-3-1-16,-25 2 1 15,23-4-2-15,-26 6 3 16,21-6-3-16,-26 4 3 16,22-1-2-16,-26 1 4 15,15-4-2-15,-27 1 2 16,20 0-3-16,-36 1 1 15,14 8-4-15,-29-5 3 0,8 3-2 16,-31-2 3-16,8-2-2 16,-33 1 2-16,3 0-2 15,-27-1 2-15,0 7-3 16,-24-1 3-16,-6-1-2 16,-17 3 2-16,-6 2-3 15,-20-1 3-15,-6 3-2 16,-6 2 2-16,-8 1-2 15,-8 1 2-15,0 0-2 16,-6-2 2-16,-2 3-2 16,-1-1 2-16,-2 4-2 15,0 2 1-15,-2 10-1 16,0 3 2-16,-5 17-1 16,-2 4 2-16,-5 24-1 0,3 4 3 15,-4 27 0 1,2 1 1-16,3 24-1 0,6-6 0 15,1 26-4-15,5-15 2 16,2 29-4-16,3-13 3 16,-2 27-2-16,-1-13 2 15,4 28-3-15,2-15 3 16,5 31-3-16,3-24 4 0,2 30-4 16,0-22 3-16,6 29-3 15,-7-30 3-15,5 35-4 16,-4-27 4-16,3 36-2 15,-4-27 3-15,8 29-3 16,-5-36 3-16,13 23-2 16,-7-43 0-16,11 11-2 15,-8-33 2-15,11 14-3 16,-5-30 3-16,4 12-2 16,-8-23 3-16,6 9-2 15,-7-28 3-15,-5 9-4 16,-3-24 3-16,-2 7-2 15,-7-22 2-15,-3 4-3 16,-2-19 3-16,-3 2-3 16,-6-15 3-16,-4 1 0 0,-7-15 3 15,-6-1-3-15,-4-11 3 16,-11-4-2-16,-3-10-1 16,-7 2-2-16,0-8 2 15,-10-3-2-15,2-6 2 16,-11-2-1-16,1-6 1 15,-12-3-2-15,3-1 2 0,-16-3-2 16,7 0 3-16,-17-4-2 16,6-2 4-16,-16-1-1 15,9 3 2-15,-23-6-3 16,11 3 3-16,-21 1-2 16,13-3 2-16,-28-2-2 15,9 6 1-15,-19 2-3 16,10-1 2-16,-33 5-4 15,23 1 2-15,-28-1-2 16,13 1 1-16,-18-3-3 16,18 1 2-16,-22-3-1 15,23 1 2-15,-28 1-2 16,22 2 3-16,-28 2-2 16,23 3 0-16,-30 2-1 15,26 2 2-15,-30 1-3 0,24 3 3 16,-30 3-2-16,30 3 2 15,-28 2-1-15,34 0 1 16,-21 2-1-16,25-2 2 16,-20-2-3-16,30-1 2 15,-26 4-2-15,24-5 3 16,-17 5-4-16,25-1 4 0,-20 6-2 16,29-7 5-16,-15 5-3 15,24-1 2-15,-7 0-2 16,18-4 1-16,-12 3-4 15,29-1 2-15,-15-3-2 16,17 2 2-16,-9-2-2 16,24 1 2-16,-8-1-2 15,19-1 3-15,-4 1-3 16,19-7 1-16,-4 1-1 16,16-5 2-16,2-1-3 15,14-5 3-15,2-1-2 16,10-3 2-16,-2-1-2 15,4 3 3-15,2 3-4 16,7 1 4-16,1 1-4 16,12 2 2-16,5-3-8 0,4-3-3 15,3-4-17-15,5-3-7 16,3-9-91-16,-2 0-16 16,-1-10-26-16</inkml:trace>
  <inkml:trace contextRef="#ctx0" brushRef="#br0" timeOffset="1180.22">24429 2937 195 0,'9'-17'75'0,"-4"-1"13"16,1-4-43-16,-2 3-5 15,-4-2 5-15,-4 5-19 16,-7-5 3-16,-4 6-13 16,-11 5 8-16,-6 2-11 15,-12 9 3-15,-7 10-7 0,-21 11 3 16,0 8-12-16,-18 14 3 15,4 1-4 1,-4 10 4-16,16-1-4 0,6-1 4 16,26-15-3-16,14 1 2 15,22-11-3-15,21-3 2 16,12-4-5-16,14 3 5 16,3-3-3-16,8 9 4 15,-6 0-3-15,4 7 6 16,-9 1-4-16,-5 6 8 15,-12-6-2-15,-6 9 10 16,-13-2-3-16,-8 7 7 16,-10-5-7-16,-9 3 1 15,-4-9-8-15,-9-4 1 16,1-12-7-16,-8-6 3 0,5-11-4 16,1-12-2-16,6-9-12 15,3-7-9-15,13-4-12 16,6-4-7-16,5 4-73 15,10-9-25-15,12 2-11 16</inkml:trace>
  <inkml:trace contextRef="#ctx0" brushRef="#br0" timeOffset="1536.88">24696 2826 225 0,'-19'57'79'16,"1"-7"14"-16,-8 20-54 15,3 0-5-15,-3 19 1 16,5-4-15-16,3 17 5 0,4-9-11 16,7 11 3-16,3-17-9 15,4-2 3-15,6-19-9 16,2-5 5-16,0-19-7 16,3-7 4-16,-1-14-3 15,-2-10-10-15,-2-15-15 16,-5-12-98-16,-3-6 15 0</inkml:trace>
  <inkml:trace contextRef="#ctx0" brushRef="#br0" timeOffset="2094.34">24276 3418 150 0,'33'-15'70'15,"1"0"-3"-15,6-2-33 16,-3 4-21-16,9-1-6 16,-2 5-9-16,16 1 5 15,-2 7-5-15,11-6 3 16,-6 0-4-16,7-1 3 0,-12 0-3 16,7-7 3-16,-11 2-4 15,-1 5 5-15,-10 1-3 16,-11 4 11-16,-11 10 6 15,-8 10 17-15,-11 4 2 16,-4 14 14-16,-2 7-10 16,-2 9-1-16,-1-2-17 15,0 16 0-15,2-10-13 16,6 9 2-16,-1-12-7 0,9-1 3 16,2-15-2-16,2-2 3 15,-1-13-3-15,6-6 7 16,-3-11-2-1,5-9 5-15,3-12-5 0,6-16 6 16,-1-6-6-16,3-13 3 16,-6 2-2-16,-1-1 8 15,-8 11-4-15,-1 8 4 16,-8 16-6-16,-5 9 3 16,-3 8-9-16,-6 11 3 15,-2 7-6-15,-3 6 4 16,1 2-7-16,1 5 4 15,5-5-5-15,6 0 1 16,4-6-15-16,10 2-16 0,2-9-16 16,9-7-110-16,1-6 18 15</inkml:trace>
  <inkml:trace contextRef="#ctx0" brushRef="#br0" timeOffset="2742.7">25894 3407 151 0,'-8'-7'132'0,"-18"17"-25"15,-7 17-33-15,-16 18-13 16,-6 10-37-16,-11 15-2 16,11-6-9-16,2 3 1 15,16-14-9-15,9-8 1 16,20-17-5-16,8-7 5 15,8-14-3-15,14-3 3 16,4-9-5-16,16-10 9 16,0-9-2-16,11-15 9 15,-4-10-1-15,10-18 9 16,-9-3-5-16,7-15 11 0,-4 6-9 16,2-7 4-16,-13 7-6 15,-2-6 5-15,-13 14-12 16,-9 0 3-16,-10 20-6 15,-5 13 0-15,-5 23-6 16,-8 16 1-16,-5 20-4 16,-11 18 3-16,-3 11-5 15,-4 18 3-15,4-2-3 16,4 12 4-16,12-8-5 0,9 3 5 16,8-15-4-16,10 0 2 15,4-22-3-15,12-7 2 16,2-14-3-16,12-12 3 15,-1-13-2-15,12-9 3 16,-8-11-2-16,3-12 4 16,-9 1-3-16,-5-6 3 15,-18 9-3-15,-9 7 4 16,-15 16 0-16,-12 14 4 16,-9 15-3-16,-9 16 2 15,1 8-3-15,-7 16-1 16,11 3-4-16,5 11 3 15,11-12-3-15,8 1 2 16,15-18-2-16,6-5 1 0,6-19-6 16,13-8-14-16,-2-12-15 15,5-8-26 1,-2-12 8-16,-1-17-132 0,-9-3 37 16</inkml:trace>
  <inkml:trace contextRef="#ctx0" brushRef="#br0" timeOffset="3100.45">26670 3228 164 0,'1'47'108'0,"-10"15"-2"16,-3-1-42-16,-10 13 7 16,2-7-30-16,-1-3-3 15,8-11-15-15,4-6-1 16,12-17-11-16,6-9 2 15,5-10-7-15,4-11 2 16,2-10-5-16,4-15 4 16,-2-6-3-16,8-13 6 15,-2 1-1-15,3-2 9 16,-5 13-3-16,3 5 5 16,-8 17-7-16,-5 7 2 15,-7 14-9-15,-4 15 2 0,-9 10-6 16,-4 13 4-16,-1 1-6 15,-1 3 4-15,1-12-4 16,3-5 3-16,3-16-4 16,5-10-11-16,2-12-19 15,5-17-132-15,2-16 24 16</inkml:trace>
  <inkml:trace contextRef="#ctx0" brushRef="#br0" timeOffset="3308.4">27488 2817 245 0,'-13'52'101'0,"-17"27"18"16,-8 9-66-16,-11 15 1 16,2-2-20-16,2 7-4 15,12-19-19-15,6-3-1 16,11-17-10-16,5-10-10 15,4-17 12-15,5-6-132 16,-2-24 35-16</inkml:trace>
  <inkml:trace contextRef="#ctx0" brushRef="#br0" timeOffset="3498.22">27181 3588 219 0,'48'-1'101'15,"8"-1"16"-15,3 1-65 16,9-1 6-16,-8-4-26 16,5-5-9-16,-12 3-18 15,1 0 1-15,-12 2-9 0,-3 3-23 16,-9 7-97-16,-1 2 19 16</inkml:trace>
  <inkml:trace contextRef="#ctx0" brushRef="#br0" timeOffset="5009.06">21811 4507 75 0,'-6'-8'29'16,"-2"-1"4"-16,3 5-17 16,-3-1 11-16,-3 0-2 0,-4 4 13 15,-3 2-2-15,-6 3 6 16,1-1-13-16,-2 0 4 16,3-5-11-16,3-2 2 15,7-3-9-15,3-2 6 16,5 1-8-16,5 1 4 15,5 0-7-15,5 3 2 16,7 3-8-16,5 0 4 16,4 2-6-16,8-1 6 15,0-1-5-15,11-4 5 16,0-3-6-16,8-8 5 16,5 2-7-16,17-4 4 15,2 3-4-15,15-3 5 0,-2 6-3 16,20-2 5-16,-6 2-5 15,17-1 4-15,-6 2-4 16,25 2 3-16,-12-3-5 16,17-3 3-16,-7-3-3 15,24-2 3-15,-17 3-4 16,24 3 4-16,-16 3-3 16,14 7 3-16,-21 6-3 0,18 3 4 15,-20 1-4-15,20 7 5 16,-16-4-4-16,23 1 5 15,-20 1-4-15,24-9 4 16,-19-6-4-16,19 1 2 16,-20 2-2-16,17 0 3 15,-26 5-3-15,18 9 4 16,-26-2-3-16,9 1 3 16,-23 1-4-16,15-1 6 15,-25-4-2-15,16 1 3 16,-16-5-4-16,14-5 3 15,-18-1-5-15,12-3 1 16,-16 3-4-16,15-2 3 16,-21 5-4-16,11 2 3 15,-18 0-3-15,11 3 3 16,-17 2-3-16,11 1 4 0,-10-1-3 16,11-4 6-16,-10-3-2 15,17-6 5-15,-12-3-2 16,15 0 4-16,-14 2-5 15,12 4 2-15,-15 1-6 16,6 4 2-16,-13 3-3 16,10 5 2-16,-15-6-4 15,12 10 4-15,-8-4-4 16,7-3 3-16,-8 0-3 0,11 1 3 16,-14-3-3-16,12 4 3 15,-11 3-2-15,9 5 3 16,-13 0-2-16,5 5 4 15,-15-5-3-15,9 3 3 16,-12-4-4-16,4 2 2 16,-11-5-4-16,3 0 4 15,-13-6-2-15,1 1 3 16,-14-3-3-16,4-2 2 16,-12 2-3-16,3 1 3 15,-3 0-4-15,6 1 4 16,-3-1-5-16,7-3 4 15,-2 5-4-15,5 0 2 16,-5 0-4-16,5 7-1 0,-5 1-5 16,3 3 2-16,-12-3-2 15,0 4-1-15,-10-3-5 16,-8 1-6-16,-9-5-6 16,-8 8-124-16,-5-1 33 15</inkml:trace>
  <inkml:trace contextRef="#ctx1" brushRef="#br0">23614 7915 0,'0'0'15,"0"0"-15,0 0 16,0 0 0,-40 23-16,20-11 15,-6 5 1</inkml:trace>
  <inkml:trace contextRef="#ctx0" brushRef="#br0" timeOffset="-157620.91">17123 13540 134 0,'-8'-13'82'16,"0"8"4"-16,-1 7-28 15,3 6-4-15,-1 11-6 16,0 9-15-16,3 17-3 16,-1 8-4-16,-5 20-3 15,0 4-1-15,0 21-5 16,1 1-3-16,-3 26-5 15,4-3-1-15,3 32-5 16,-4-10 1-16,-2 25-3 16,1-15 5-16,2 24 0 15,0-23 5-15,5 23 0 16,-2-23 3-16,4 14-4 16,-1-23-1-16,-5 12-5 0,1-27 0 15,-1 9-4-15,-6-23 3 16,4 2-4-16,-1-23 3 15,1 0-3-15,-1-24 3 16,1-5-4-16,-2-19 4 16,-1-6-2-16,1-15-2 15,-6-8-17-15,4-11-8 16,-4-11-42-16,2-11-78 0,-1-10 8 16</inkml:trace>
  <inkml:trace contextRef="#ctx0" brushRef="#br0" timeOffset="-156178.65">17034 13402 112 0,'-14'8'85'0,"4"-4"-2"15,5-2-19-15,2-4-5 16,4-6-15-16,5-6-11 16,2-1-11-16,4-2-7 15,3 4-5-15,6 3-4 16,3 5 2-16,7 7-3 16,1 2 1-16,15 7-5 0,5 0 3 15,19 1 0 1,0 0 5-16,18 2-3 0,-1-5 5 15,24 5-5-15,-5-4 1 16,26 8-5-16,-3-2 1 16,24 7-3-16,-18-1 3 15,33 7-3-15,-10-4 4 16,24 3-4-16,-12-6 3 0,31-2-3 16,-22-7 3-16,26-5-3 15,-20-9 3-15,26-7-1 16,-22-6 4-16,20-4-4 15,-29 0 3-15,15 1-4 16,-25 5 1-16,14 7-3 16,-37 3 3-16,19 8-3 15,-28 6 3-15,3 7-2 16,-26 4 2-16,6 12-3 16,-25 2 4-16,-3 9-4 15,-22 0 4-15,-5 14-3 16,-21-3 2-16,-8 13-2 15,-12 0 3-15,-8 14-4 16,-9-10 6-16,-8 18-1 16,-5-10 4-16,-3 15-3 0,-1-5 3 15,-6 28-5-15,1-9 0 16,1 32-4-16,-5-4 4 16,0 15-4-16,9-12 3 15,-1 16-4-15,1-24 4 16,7 15-4-16,3-15 4 15,-2 16-3-15,3-16 3 16,9 17-4-16,-4-20 5 0,-2 12-5 16,3-23 4-16,3 9-4 15,-7-28 4-15,0 3-2 16,1-23 3-16,-2-2-1 16,-3-22 2-16,-3-10-2 15,0-18 2-15,-6-8-3 16,-6-14 3-16,-7-5-2 15,-3-7 3-15,-12-6-1 16,-5-4 2-16,-16-1-3 16,-3 0 2-16,-17 1-4 15,-1 4 2-15,-19 3-4 16,3 5 3-16,-23 2-3 16,6 5 3-16,-21 2-4 15,8 1 4-15,-15 1-4 0,15-5 4 16,-24 1-3-16,17-3 3 15,-11-4-3-15,15-4 2 16,-22-5-2-16,22-3 2 16,-15-5-3-16,10 0 3 15,-14 4-4-15,23 2 4 16,-12 1-3-16,13 7 3 16,-7 5-3-16,18-2 4 0,-10 1-4 15,12 1 4-15,-9-2-3 16,16 1 3-16,-7-1-4 15,13-1 4-15,-10-2-4 16,15 1 4-16,-7-7-4 16,11-1 3-16,-3-8-3 15,18 0 2-15,-7-5-6 16,8 2 2-16,-2-2-7 16,6 8 0-16,-5 0-4 15,11 8 5-15,-5 4-7 16,5 4 2-16,-9 4-11 15,6 2-2-15,-3-4-105 16,11-3 27-16</inkml:trace>
  <inkml:trace contextRef="#ctx0" brushRef="#br0" timeOffset="-155049.4">17891 14753 171 0,'0'13'95'0,"-2"-6"1"0,5-10-42 15,-1-5 0 1,2-10-18-16,-2-9-2 0,1-3-4 16,2-16-5-16,0-6-4 15,0-21-7-15,2-2-3 16,2-18-7-16,2 5 0 15,5-10-4-15,1 15 2 16,5-3-3-16,1 22 3 16,-1 1-3-16,-2 19 2 15,-2 9-2-15,-5 14 3 0,1 7-3 16,-3 12 4-16,0 16-3 16,-2 6 4-16,1 17-3 15,0 8 4-15,1 16-3 16,1-3 4-16,2 11-4 15,-1-10 3-15,5-3-5 16,-3-15 3-16,4-4-4 16,2-17 3-16,-1-6-4 15,-4-10 5-15,2-11-5 16,-4-5 4-16,-6-13-4 16,-1-5 5-16,-1-16-4 15,-3-3 5-15,2-17-3 16,0 6 4-16,2-7-5 15,1 13 5-15,4 5-4 0,2 20 4 16,2 11-3-16,1 19 6 16,2 13 0-16,-3 12 5 15,-1 19-3-15,-3 5 3 16,-2 15-4-16,-1 4-1 16,3 13-6-16,0-11 3 15,5 9-5-15,-2-12 2 0,3-4-2 16,0-17-5-16,0-2-26 15,-3-17-8-15,1-3-119 16,-5-9 12-16</inkml:trace>
  <inkml:trace contextRef="#ctx0" brushRef="#br0" timeOffset="-154378.53">18918 14521 128 0,'23'-11'75'0,"2"-5"2"15,-3-4-27-15,6-7 1 16,-4-1-6-16,3-3-5 0,-7 4-1 16,5-6 3-16,-7 3-5 15,-1-5-5-15,-5 6-4 16,-5-4-5-16,-6 9-5 15,-8 3-1-15,-5 11-1 16,-6 6-1-16,-6 9 0 16,-6 10-4-16,0 7-2 15,-3 10-6-15,5 0 2 0,1 10-3 16,5-3 3-16,4 6-4 16,3-5 5-16,5 5-4 15,6-5 3-15,6 2-5 16,5-6 4-16,14 5-5 15,2-7 5-15,10 1-6 16,7-11 4-16,9-2-4 16,-1-13 4-16,12-7-4 15,-4-8 4-15,3-13-4 16,-7-6 5-16,3-13-5 16,-12-5 6-16,2-19-3 15,-9 0 4-15,-4-8-1 16,-12 3 4-16,-8-10 2 15,-8 18 3-15,-6 1-2 16,-5 13 1-16,-4 12-1 0,0 19-1 16,-7 15-5-16,0 13 3 15,-5 22-4-15,2 9 2 16,-3 19-6-16,4 8 4 16,-1 16-5-16,8-8 4 15,4 8-5-15,8-13 5 16,5-3-5-16,7-19 4 0,7-4-4 15,-1-16 4-15,6-6-5 16,1-11 5-16,6-11-15 16,-2-13-11-16,8-12-37 15,0-10 80-15,5-24-204 16,-5-6 72-16</inkml:trace>
  <inkml:trace contextRef="#ctx0" brushRef="#br0" timeOffset="-154148.14">20014 13859 252 0,'-14'18'132'0,"-6"19"5"16,4 9-62-16,1 20-1 0,3 9-24 16,1 13-14-16,7-8-11 15,4 15-9-15,4-20-8 16,10-1-5-16,5-17 0 15,7-1-4-15,1-19 1 16,3-7-22-16,-6-15-9 16,-1-10-86-16,-9-12-45 15,-11-10-23-15</inkml:trace>
  <inkml:trace contextRef="#ctx0" brushRef="#br0" timeOffset="-153924.04">19765 14338 205 0,'27'-7'95'0,"8"0"-3"15,1-2-47-15,8 1-23 16,-5 1-9-16,9 6 2 16,-3 2 3-16,7 8-2 15,-6 1 2-15,4 9-5 16,-6 4-6-16,-3 12-5 15,-12-3-7-15,0 12-22 16,-13-7-85-16,-3-1 15 0</inkml:trace>
  <inkml:trace contextRef="#ctx0" brushRef="#br0" timeOffset="-153510.93">20267 13925 244 0,'-3'-4'92'16,"-2"14"10"-16,0 13-62 15,5 8-9-15,7 19-10 16,6 5-5-16,7 16-4 16,3-1 0-16,6 14-4 15,-2-11 2-15,2-2-4 16,-3-17 3-16,4-11-6 15,-4-18 1-15,0-14-3 16,-6-12 2-16,-3-12-1 16,-5-11 2-16,-3-16 6 15,-5-5 7-15,0-11 6 16,-2 7 5-16,3-3 1 16,1 14-3-16,3 9-5 0,-1 15-5 15,4 12-3-15,-2 15 1 16,3 15-4-16,-1 8 1 15,3 11-4-15,-2-1-1 16,4 2-4-16,-2-12 1 16,4-8-14-16,-2-11-11 15,6-12-19-15,-2-6-129 16,10-2 23-16</inkml:trace>
  <inkml:trace contextRef="#ctx0" brushRef="#br0" timeOffset="-153166.08">20927 14459 258 0,'-9'11'100'0,"-1"-4"9"16,7-3-67-16,-1-5-14 16,4-3-12-16,6-9-8 15,3-2-2-15,2-10-4 16,1 0 0-16,1-2 1 15,0 0 11-15,-5 2 12 16,-1 9 10-16,-4 3 9 16,1 8 3-16,0 12-5 0,0 8-12 15,4 20-8-15,1 10-8 16,3 21-6-16,3 10-2 16,2 17-5-16,-1-2 2 15,3 12-4 1,-7-16 2-16,-4-1-2 0,-6-19 2 15,-11-12-6-15,-7-28-12 16,-11-24 14-16,-3-24-174 0,-6-26 48 16</inkml:trace>
  <inkml:trace contextRef="#ctx0" brushRef="#br0" timeOffset="-152309.37">21047 13984 206 0,'30'30'133'0,"9"32"-5"16,0 9-48-16,9 31-17 15,-9 1-25-15,-3 18-16 16,-11-12-10-16,-5 10-3 16,-8-24 2-16,0 1-5 15,-5-25 3-15,2-11-4 0,-6-22 2 16,-7-16-4-16,-4-18 3 15,-6-21-3-15,-9-18 2 16,-12-29-3-16,1-16 2 16,-9-40-4-16,5-5 6 15,8-13-3-15,17 14 4 16,13 1-2-16,14 39 3 16,15 9-5-16,3 23 3 15,9 9 2-15,-6 17 6 0,9 4 3 16,-8 10 5-16,5 4-3 15,-5 8-2-15,1 6-7 16,-8 5-3-16,-4 9-6 16,-10 3 3-16,-9 12 1 15,-9 4 5-15,-10 17-2 16,-11 2 3-16,-11 12-3 16,2-4-1-16,-3 1-5 15,7-14 2-15,5-2-4 16,12-13 4-16,8-2-5 15,5-12 4-15,7-2-6 16,3-8 5-16,7-6-5 16,-1-8 5-16,6-7-5 0,-1-7 1 15,5-8-21-15,-1-2-4 16,4-7-34-16,-1-1-7 16,3-4-11-16,-3 2 15 15,0-1 5-15,-8 9 31 16,-4 4 10-16,-9 5 15 15,-6 8 8-15,-6 5 14 16,-4 8 11-16,-5 4 11 0,-2 10 11 16,-1 8 1-1,-1 11-4-15,3 1-7 0,2 11-7 16,9-4-11-16,7 6-7 16,9-9-4-16,9-4-6 15,7-9-2-15,10-5-5 16,-2-13 5-16,6-6 8 15,-5-3 7-15,-2-9-1 16,-13-3 5-16,-4-3-6 16,-8 2-7-16,-9-11-7 15,-5-1 1-15,-7-8-4 16,-2-3 2-16,-5-11-5 16,0 4 3-16,-4-8-14 15,1 6-5-15,-8 1-23 0,0 11-10 16,2 5-37-16,4 13 18 15,1 4-121-15,7 5 31 16</inkml:trace>
  <inkml:trace contextRef="#ctx0" brushRef="#br0" timeOffset="-151871.7">21834 14374 101 0,'4'21'130'0,"1"3"-19"16,1-3-6-16,0 3-11 15,2-2-30-15,0 0-7 16,-1-5-11-16,1 1-7 16,1-5-9-16,3 1-1 15,0-3-4-15,8 4-7 16,1-3-4-16,5 3-6 15,1-5-2-15,6-2-6 16,-3-5 2-16,1-5-2 16,-5-6 2-16,-4-10-3 0,-9-1 4 15,-9-8-3-15,-12 0 4 16,-8-5-4-16,-5 4 4 16,-9-7-4-16,1 1 3 15,-2 2-3-15,1 4 5 16,-2 1-3-16,9 7 3 15,-3 1-5-15,9 0 4 16,3 2-6-16,7 3 4 0,1 1-6 16,4 6 5-16,2 5-23 15,3 4-7-15,4 3-21 16,1 2-130-16,9-1 26 16</inkml:trace>
  <inkml:trace contextRef="#ctx0" brushRef="#br0" timeOffset="-151377.81">22113 14508 80 0,'-1'0'96'0,"2"-7"-13"15,-1-6-3-15,2-12 5 16,2-6-19-16,2-8 0 0,-1-1-5 16,5-6-5-16,0 2-13 15,4 4-8-15,0 8-3 16,3 3-6-16,-7 14-6 16,4 10 0-16,-2 10 3 15,-1 7-4-15,-5 9 1 0,3 8-5 16,-3-2-2-16,-1 1-8 15,-2-7 2-15,5-3-8 16,-2-10 5-16,1-8-5 16,1-8 4-16,4-12-4 15,-2-2 5-15,5-13-6 16,-2 4 7-16,3 0 3 16,-2 8 8-16,0 2 3 15,-3 13 8-15,3 1-3 16,-1 4-2-16,3 4-5 15,0 3-3-15,0 5-9 16,0 3 2-16,4 10-6 16,-3 2 1-16,4 6-35 15,-1-1-14-15,0 8 231 0,-9-4-408 16,-7 12 196-16</inkml:trace>
  <inkml:trace contextRef="#ctx0" brushRef="#br0" timeOffset="-143562.5">17855 15923 88 0,'-4'-15'86'0,"2"-3"-16"0,2 1-16 15,2 3-8-15,-3 6-17 16,0 7 1-16,1 7 1 16,1 16 1-16,0 7-4 15,2 18-7-15,-1 8-4 16,-1 14-5-16,-2-5-1 16,1 10-3-16,1-16 2 15,-1-4-4-15,4-17 1 0,-4-4-4 16,-2-17 2-16,0-8-4 15,-1-8 2-15,-4-11-4 16,3-9 4-16,1-13-4 16,5-6 3-16,2-15-4 15,7-3 5-15,4-15-5 16,5 5 4-16,2-5-3 16,-2 7 3-16,6 5-4 15,-5 22 4-15,3 8-3 16,-5 14 2-16,5 17-3 15,-8 15 4-15,0 13-4 16,-5 9 4-16,0 18 6 16,-4 0 4-16,-2 6-2 15,1-9 3-15,-2-7-3 16,0-20-6-16,2-12-4 0,-1-20 2 16,0-18-3-16,2-13 3 15,4-14-3-15,0-6 3 16,3-7-4-16,2 8 4 15,0 3-3-15,-2 20 3 16,5 9-3-16,-4 14 3 16,1 17-9-16,0 15 17 0,-1 15 1 15,-8 6 6-15,0 20-1 16,-7-2 9-16,-1 6-17 16,-3-12-1-16,1 0-5 15,1-19 1-15,-3-5-2 16,-1-14-11-16,4-6 58 15,4-2-199-15,-1-10 72 16</inkml:trace>
  <inkml:trace contextRef="#ctx0" brushRef="#br0" timeOffset="-142859.9">18529 16312 137 0,'17'9'123'0,"0"-6"-19"16,4-7-20-16,1-8-30 16,5-5-18-16,-3-5-13 15,6-8 0-15,2 1 1 16,3-15 2-16,-3-1-2 0,2-8-5 15,-9 2 2-15,-8-4-5 16,-9 11-1-16,-4 4-3 16,-10 9 5-16,-2 5-6 15,-6 13 2-15,-4 12-4 16,-3 8 0-16,-7 21-4 16,-1 11 0-16,-2 19-5 15,1 5 3-15,-1 13 0 16,7-7 6-16,2 4-3 15,7-13 4-15,7 3-4 16,4-12 1-16,9 7-3 16,5-11 5-16,6 4-4 15,6-7 4-15,8-8-5 16,3-8 0-16,14-11-4 0,-1-16 3 16,4-16-5-16,-6-4 5 15,3-21-5-15,-10-1 5 16,3-19-5-16,-5-5 4 15,3-11-4-15,-8 3 5 16,-3-14-5-16,-9 13 4 16,-2-2-4-16,-8 13 5 15,-4 7-5-15,-5 23 5 0,-9 13-4 16,-2 21 4-16,-10 16-4 16,1 13 6-16,-2 20 2 15,3 4 5-15,3 9-3 16,5-6 4-16,2 5-7 15,4-10-2-15,5 1-5 16,3-8 3-16,5 2-4 16,5-13 4-16,4-5-4 15,1-12 0-15,4-11-30 16,0-11-11-16,4-11-16 16,-3-10-132-16,2-9 31 15</inkml:trace>
  <inkml:trace contextRef="#ctx0" brushRef="#br0" timeOffset="-142643.33">19453 15454 233 0,'0'4'121'0,"-2"19"1"16,-3 25-45-16,1 13-28 15,-5 25-6-15,3 5-6 0,4 21-5 16,2-13-4-16,5 10-7 15,5-19-6-15,4 1-8 16,-2-27-1-16,2-8-21 16,-2-24-12-16,0-13-132 15,-3-22 24-15</inkml:trace>
  <inkml:trace contextRef="#ctx0" brushRef="#br0" timeOffset="-142462.33">19296 16147 259 0,'15'9'121'0,"5"-3"4"15,6-5-68-15,3-8-16 16,-1-5-21-16,5-7-12 0,5-6-3 16,6-9-21-16,1-3 20 15,11-9-131-15,0 4 31 16</inkml:trace>
  <inkml:trace contextRef="#ctx0" brushRef="#br0" timeOffset="-142240.74">20098 15447 272 0,'-37'26'124'0,"-15"17"4"15,2 12-73 1,-16 19-6-16,7 6-18 0,-5 27-9 15,14-2 0-15,2 9-2 16,18-12-2-16,8 7-7 16,17-28-2-16,9-4-7 15,8-20 2-15,13-5-25 16,6-22-10-16,17-4-122 16,2-17 14-16</inkml:trace>
  <inkml:trace contextRef="#ctx0" brushRef="#br0" timeOffset="-141870.24">20339 15811 253 0,'-42'12'127'0,"-3"16"1"16,-12 13-53-16,-1 7-37 0,2 15-8 15,9 1-12-15,6 3-2 16,16-13-1-16,9-3 0 16,11-15 1-16,14-5-8 15,10-10 0-15,12-3-6 16,5-6 3-16,11-5 3 16,-2-4 6-16,6 2-3 15,-6-1 4-15,-6 7-5 16,-14 4-3-16,-5 8-6 15,-14 2 4-15,-9 11-5 16,-8-2 4-16,-13 6-5 16,-5-6 5-16,-8 1-20 15,-2-14-7-15,1-2-23 16,11-8 67-16,5-17-189 16,9-17 79-16</inkml:trace>
  <inkml:trace contextRef="#ctx0" brushRef="#br0" timeOffset="-141625.08">20413 15684 175 0,'12'-7'139'16,"0"16"-12"-16,-3 10-35 0,-5 16-17 15,-2 10-26-15,1 19-15 16,3 2-10-16,2 20-5 15,3-6-3-15,4 5-6 16,0-16-2-16,0-3-2 16,-4-22-11-16,-1-5-25 15,-4-16-16-15,-1-5-109 16,-3-13 5-16</inkml:trace>
  <inkml:trace contextRef="#ctx0" brushRef="#br0" timeOffset="-141442.89">20410 16268 171 0,'2'-12'104'15,"0"-4"-9"-15,6-6-35 0,5 4-32 16,1-8-13-16,2 3-12 16,8-2-3-16,3 6 1 15,6-1-5-15,3 7-7 16,12 4-60-16,-7 5-24 15,5 3-21-15</inkml:trace>
  <inkml:trace contextRef="#ctx0" brushRef="#br0" timeOffset="-141199.33">20854 16149 131 0,'8'39'119'15,"-7"-3"-11"-15,-3 4-8 16,-4-7-26-16,-3-3-7 16,-1-10-15-16,-1-2-10 15,0-7-11-15,-2-3-12 16,4-2-8-16,1 1-9 15,3 1 0-15,4 4-3 16,2-2 3-16,3 2-4 16,2-1 5-16,0-3-5 15,2-3 4-15,0 2-4 16,-1-6 4-16,-1 0-4 16,3-1 3-16,-4-3-4 15,0-7-7-15,-1-2-24 16,0-7-8-16,0-6-111 0,3-1 14 15</inkml:trace>
  <inkml:trace contextRef="#ctx0" brushRef="#br0" timeOffset="-140629.55">20828 16204 232 0,'-14'8'116'0,"0"3"-1"16,-1-3-58-16,-4-5-12 15,-1 7-16-15,-1 3-6 16,-2 0-3-16,-3 12-2 15,3 7-3-15,-3 5-4 16,4 1 0-16,4 8 1 16,7-5 1-16,5 4-2 0,8-8 1 15,3 0-4-15,3-9-2 16,1-6-4-16,4-10 1 16,3-5-4-16,0-11 2 15,5-9-2-15,-1-3 3 16,2-11-4-16,-5-4 4 15,0-3-3-15,-2-1 3 0,-1-4 4 16,-6 6 7-16,2-2 2 16,-2 6 4-16,-4 3-2 15,1 14-5-15,2 5-1 16,-1 11 0-16,-1 13-3 16,3 6 5-16,-2 9-2 15,1 4 0-15,1 5-6 16,0-1 3-16,-1 1-6 15,1-5 2-15,-1 0-5 16,-1-8 3-16,0-2-6 16,-1-11-9-16,1-6-37 15,0-5 265-15,4-14-401 16,3-8 190-16</inkml:trace>
  <inkml:trace contextRef="#ctx0" brushRef="#br0" timeOffset="-139735.61">21083 16194 266 0,'-2'2'144'15,"-2"4"-4"-15,-4 7-67 16,-6 10-14-16,-2 2-29 16,-4 13-12-16,2 4-8 0,-1 11-6 15,5-2 0-15,5 6-5 16,4-9 3-16,7-3-3 15,2-13 3-15,5-7-4 16,1-13 3-16,4-12-3 16,-3-9 2-16,4-16-2 15,-3-10 3-15,5-20-2 16,0-3 3-16,4-20 0 16,0 6 5-16,4-10 0 15,-6 9 4-15,-1 1 1 16,-7 13 3-16,-5 8 0 15,-4 18 3-15,-5 17-1 16,-5 18-1-16,-3 28-6 16,-2 17-1-16,-3 28-7 0,0 10 2 15,2 22-5-15,6-6 3 16,2 3-3-16,7-25 3 16,8-13-4-16,3-29 3 15,6-19-2-15,2-21 2 16,7-20-3-16,-2-14 3 15,3-19-4-15,-4-4 5 16,-5-12-4-16,-5 11 5 16,-3 3 0-16,-8 23 7 0,-3 9 6 15,-2 20 6-15,-9 23-2 16,-1 16 4-16,-4 20-5 16,-3 11-3-16,2 17-7 15,6-12 2-15,10-5-8 16,6-20 1-16,10-16-5 15,5-17 3-15,4-15-4 16,-3-8 4-16,-3-13-5 16,-5-6 5-16,-3-6-4 15,-3 7 5-15,-5 4-5 16,3 10 4-16,-5 12-4 16,0 12 5-16,-1 12-6 15,-2 8 6-15,3 7-5 16,2 2 4-16,-1-2-4 0,1-13 5 15,3-6-5-15,-3-11 4 16,3-12-5-16,3-8 5 16,0-8-6-16,1-7 0 15,3-6-15-15,-2 5-1 16,0-2-5-16,1 9 4 16,0 5 1-16,-2 5 16 15,2 2 0-15,-4 2 7 16,1-1-3-16,-5 1 3 0,1 0-2 15,-1 4 4-15,1 7-4 16,-2 7 2-16,-1 9-3 16,-1 5 2-16,0 4 0 15,-2-7-15-15,2-7-39 16,-1-12 272-16,4-17-410 16,2-11 187-16</inkml:trace>
  <inkml:trace contextRef="#ctx0" brushRef="#br0" timeOffset="-139531.56">21579 15844 193 0,'4'-17'190'15,"2"26"-32"-15,1 23 1 16,-2 11-86-16,-1 28-13 0,-1 4-28 16,-2 25-5-16,-4-7-10 15,1 16-7-15,0-17 0 16,2 5-4-16,0-29-2 15,3-3-5-15,0-31 9 16,1-8-35-16,-1-19-22 16,0-12-140-16,-4-23 7 15</inkml:trace>
  <inkml:trace contextRef="#ctx0" brushRef="#br0" timeOffset="-139358.75">21571 16332 273 0,'3'-15'141'0,"8"7"6"15,6 1-70-15,12-2-8 16,-2 0-26-16,7-8-16 16,-5-2-12-16,1-12-18 15,-8 1-15-15,1-13-20 16,-5 2-76-16,13-8-47 16,-4 8-17-16</inkml:trace>
  <inkml:trace contextRef="#ctx0" brushRef="#br0" timeOffset="-139123.61">22046 15438 351 0,'4'14'158'16,"-4"14"6"-16,2 3-91 16,1 13-11-16,5-3-22 15,3 12-5-15,0-2-1 16,2 16-1-16,-3-5-1 15,-7 21-7-15,-7-1-5 0,-10 15-11 16,-10-5-2-16,-14 14-7 16,-1-18 5-16,-7 5-32 15,2-22-11-15,2-7 237 16,11-29-407-16,-14-21 199 16</inkml:trace>
  <inkml:trace contextRef="#ctx0" brushRef="#br0" timeOffset="-131196.65">22324 13757 24 0,'-3'-5'83'15,"3"3"-3"-15,-5-1 4 0,-2 5 8 16,3 2-21-16,1 3-3 15,0 5-24-15,1 3-2 16,-1 0-21-16,0-4-2 16,-2-2-13-16,3-6 0 15,1-6-7-15,2-7 4 16,2-4-4-16,3-8 3 16,1-1-2-16,5-8-1 15,1 1-10-15,1-7-14 16,2 4-38-16,5-10-65 15,0 7-4-15</inkml:trace>
  <inkml:trace contextRef="#ctx0" brushRef="#br0" timeOffset="-130638.47">22849 12929 24 0,'2'-1'88'16,"-1"-4"-7"-16,-1 2 4 15,3-4 9-15,-2 0-23 16,4-2-6-16,0 2-28 16,0-1-3-16,-1-2-20 0,2 1-4 15,-2 0-10-15,1-3 3 16,1-7-4-16,3-5 4 15,-1-4-4-15,3-10 6 16,3 1-12-16,1-3-12 16,-2 3-20-16,1-6-82 15,-3 6 4-15</inkml:trace>
  <inkml:trace contextRef="#ctx0" brushRef="#br0" timeOffset="-130146.34">23350 12006 83 0,'6'-10'113'0,"2"-3"-19"16,-1 4-12-16,0 0-12 16,-2-3-36-16,0 6-6 15,-1 0-19-15,0 0-2 0,-2 1-7 16,2 0 3-16,1-6-4 15,-1-4 4-15,1-6-4 16,3-8-3-16,-1-4-14 16,1-4-86-16,2 1 18 15</inkml:trace>
  <inkml:trace contextRef="#ctx0" brushRef="#br0" timeOffset="-129700.15">23815 11171 68 0,'1'-5'83'0,"2"2"-11"15,-1-2 5-15,-1-2-28 16,4-1-5-16,1-2-24 16,-1-4 1-16,0 0-10 0,3-2 4 15,-5 1-5-15,1-3 3 16,-3 3-7-16,1-4-1 16,1 3-5-16,0-5-6 15,-1 1-18-15,3-4-68 16,0 1-8-16,-1-3-35 15</inkml:trace>
  <inkml:trace contextRef="#ctx0" brushRef="#br0" timeOffset="-129297.04">24080 10554 50 0,'5'-7'81'16,"0"-2"-10"-16,2-1 14 15,-1 2-21-15,1-4-5 16,-2 1-26-16,2 0-6 16,-3 1-18-16,-1-5 0 15,1-1-8-15,-1-6 4 16,2 1-5-16,2-8-6 15,1 3-60-15,-1-4-32 16,-3 2-17-16</inkml:trace>
  <inkml:trace contextRef="#ctx0" brushRef="#br0" timeOffset="-128700.45">24242 10064 20 0,'3'1'59'0,"-3"1"-3"16,2 1 4-16,0 0 6 15,0 3-18-15,0 4 5 0,0 2-15 16,5 7 4-16,-1-1-10 16,1 6 8-16,5-1-11 15,2 2-1-15,-1-1-12 16,3 3-1-16,1-3-11 16,4 5 1-16,-1 0-5 15,5 1 2-15,-3-3-3 16,2 5 12-16,-4-5-1 0,1-1 4 15,-6 2-2-15,0 3 4 16,-6-9-12-16,1 2 2 16,-3-5-4-16,2-7 2 15,-2-5-5-15,0-1 4 16,-2-7-4-16,-1-1-1 16,0-2-11-16,-4-4-10 15,-1 3-13-15,-4-2-45 16,-3 2-54-16,-5 5 1 15</inkml:trace>
  <inkml:trace contextRef="#ctx0" brushRef="#br0" timeOffset="-127854.55">23503 10647 71 0,'-5'-1'80'0,"1"1"-8"16,3-2-16-16,4 2-7 0,0-1-26 16,5-3-3-16,4-3-15 15,3-6 10-15,3-3-4 16,8-5 7-16,0 4-5 16,9-7 11-16,-3 5-9 15,4-3 1-15,-4 3-6 16,5-6 3-16,-10 0-12 15,6-7 2-15,-1-1-3 0,3-4 3 16,-4 4-4-16,6 1 12 16,-6 5-3-16,4-1 4 15,-5 6-3-15,1-1 4 16,-6 4-11-16,1-3 1 16,-8 6-3-16,0-2 2 15,-3 8-2-15,-3-3 2 16,-4 6-2-16,2 2 2 15,-8 5-3-15,5-5 2 16,-3 8 5-16,-1 1 4 16,0-2-1-16,6 2 6 15,-5-1-1-15,2-1-4 16,2 2-3-16,2 0 1 16,-2 3-5-16,5 3 4 0,0 0-5 15,3 8 4-15,-1 2-5 16,1 5 2-16,0 5-4 15,-1 10 4-15,-2 1-4 16,1 10 4-16,-2-6-4 16,2 8 4-16,-1-9-5 15,1 3 5-15,0-12-4 16,3 4-1-16,-1-12-12 0,4 3 13 16,-4-11-138-16,1 4 41 15</inkml:trace>
  <inkml:trace contextRef="#ctx0" brushRef="#br0" timeOffset="-111583.25">24742 10485 256 0,'-2'-16'94'16,"-1"9"18"-16,4 8-64 15,4 10-2-15,7 7 0 16,3 6-12-16,10 12 2 15,6 1-8-15,13 8 0 16,2-1-8-16,14 8-5 16,0-8-6-16,4 1-3 15,-7-10-3-15,3 0-1 16,-11-14-2-16,-2-5 2 16,-9-13-6-16,-4-12-24 15,-11-13-7-15,-2-12-122 16,-6-9 12-16</inkml:trace>
  <inkml:trace contextRef="#ctx0" brushRef="#br0" timeOffset="-111356.27">25429 10176 231 0,'-18'23'124'0,"-4"20"3"15,-1 6-60-15,-11 20-2 16,-1 1-26-16,-8 16-10 15,-2-5-14-15,-9 4-4 16,9-12-5-16,-3 0-3 16,5-21-2-16,2-5-5 15,10-13-8-15,0-6-23 16,3-10-60-16,4 5-49 16,3-8-21-16</inkml:trace>
  <inkml:trace contextRef="#ctx0" brushRef="#br0" timeOffset="-111168.37">24737 10836 266 0,'29'-4'115'0,"5"-6"17"16,15-11-63-16,4-2-10 16,13-13-13-16,0-2-23 15,8-3-9-15,-8 4-11 16,6-1-2-16,-12 10 0 15,4 7-5-15,-12 13-10 16,0 9-132-16,-19 16 36 16</inkml:trace>
  <inkml:trace contextRef="#ctx0" brushRef="#br0" timeOffset="-110423.72">24119 11913 192 0,'-9'-3'114'16,"-5"3"-3"-16,-5 4-45 15,-6 7-11-15,-5 5-23 16,-8 14-8-16,1 4-9 16,-2 12 1-16,5-2-2 0,1 6 0 15,10-9-1-15,1 2-1 16,7-12-6-16,3-3-2 16,7-8-3-16,5-3-3 15,6-7-7-15,6-7-19 16,5-5-5-16,7-8-105 15,6-8 16-15</inkml:trace>
  <inkml:trace contextRef="#ctx0" brushRef="#br0" timeOffset="-110093.9">24294 11898 190 0,'-8'10'100'0,"-6"12"-4"0,-3 7-47 15,-8 12-13-15,-3 4-17 16,-7 16 3-16,6-4-2 16,3 5 1-16,11-9 1 15,10-1 0-15,11-18-6 16,14-9 1-16,5-13-1 16,5-6 3-16,1-10-2 15,1-1 8-15,-7-5-4 16,0-7 1-16,-5-3-5 0,-5-5 2 15,-6-3-10-15,-4-4 0 16,-8 3-4 0,-6-7 0-16,-5 3-3 0,-3-8-3 15,-2 7-3-15,-1-4-16 16,2 6-10-16,6 4-21 16,6 7 0-16,7 1-107 15,4 2 30-15</inkml:trace>
  <inkml:trace contextRef="#ctx0" brushRef="#br0" timeOffset="-109735.33">24593 11940 173 0,'-2'48'85'16,"-7"6"6"-16,-3-5-46 15,2 8 1-15,-1-10-12 16,5 3-4-16,9-11-3 16,6 0 7-16,6-12 0 15,7 2 1-15,4-12-3 0,7-2 7 16,-1-7-11-16,2-3 1 16,-3-7-10-16,-5-4-2 15,-7-2-10-15,-5-7-1 16,-11-5-5-16,-11-9 2 15,-4-2-3-15,-7-11 2 16,-3 2-2-16,-10-12-2 16,0 4-5-16,0-8-8 15,4 8-8-15,3 4-19 16,11 9-9-16,8 8-63 16,6 9-34-16,6 0-12 15</inkml:trace>
  <inkml:trace contextRef="#ctx0" brushRef="#br0" timeOffset="-109440.54">24912 12216 139 0,'6'39'110'16,"-1"1"-5"-16,-3-10-25 0,1-4-3 15,0-9-21-15,-1-11-4 16,1-8-12-16,1-12 3 16,2-6-10-16,3-10-4 15,2-3-9-15,5-5-4 16,0 6-11-16,7-7-3 16,1 7-1-16,9-1-9 15,0 3-8-15,5-4-19 16,2 8-10-16,5-4-117 15,-2 9 25-15</inkml:trace>
  <inkml:trace contextRef="#ctx0" brushRef="#br0" timeOffset="-108935.33">25725 11857 206 0,'-11'9'108'0,"-10"5"7"0,-3-3-48 15,-11 3-8-15,-1 5-19 16,-8 7-7-16,3 1-14 16,-3 16-5-16,8 4-6 15,0 11 0-15,10-5 0 0,5 5-2 16,7-13 0-16,7 0-3 16,7-16-2-16,5-3-1 15,5-14 1-15,6-8-1 16,4-9 0-16,5-14 0 15,4-8 1-15,7-13 0 16,-2-4 2-16,4-15 2 16,-4 5 0-16,2-10 3 15,-8 7 2-15,2-13 4 16,-7 7 1-16,1-11 11 16,-8 6 1-16,0-8 4 15,-6 14-5-15,0 5-1 16,-7 20-11-16,0 13-2 15,-2 22-9-15,-5 11 3 16,0 13-3-16,-1 13 2 16,3 5-3-16,2 15 2 0,2 4-3 15,3 15 2-15,-1-6-4 16,-1 16 3-16,0-13-2 16,4 6 1-16,0-15-2 15,2 3-16-15,2-19-8 16,0-9-28-16,-5-20-6 15,3-15-132-15,-4-20 33 0</inkml:trace>
  <inkml:trace contextRef="#ctx0" brushRef="#br0" timeOffset="-108723.86">25999 11905 270 0,'12'48'147'0,"0"13"8"15,-4 0-66-15,-1 14-9 16,-4-7-33-16,-4-1-12 16,1-14-20-16,-1-4-9 15,-1-25-3-15,-3-8-23 16,3-16-14-16,-6-22-135 16,0-17 18-16</inkml:trace>
  <inkml:trace contextRef="#ctx0" brushRef="#br0" timeOffset="-108578.78">25956 11490 296 0,'0'-11'83'16,"-4"1"18"-16,2 2-85 0,1-1-5 16,1-1-14-16,1-4-26 15,5-2-48-15,2 8-25 16,5-4-33-16</inkml:trace>
  <inkml:trace contextRef="#ctx0" brushRef="#br0" timeOffset="-108223.59">26431 12050 228 0,'-1'67'115'15,"-1"-18"-1"-15,1-2-50 16,3-19-25-16,3-11-9 0,4-12-8 16,4-15 3-1,-1-11 1-15,8-15 2 0,-2-3-1 16,4-13 2-16,1 3-5 16,4-1-3-16,-3 15-4 15,3-4 2-15,-4 14-3 16,2 5 3-16,-2 8-2 15,4 7 4 1,-4 10-7-16,1 8 1 0,-7 7-7 0,-2 9-1 16,-4-3-4-16,-2 11 0 15,-2-4-2-15,2 1-7 16,2-11-9-16,-1-2-28 16,0-14-14-16,4-6-133 15,1-3 18-15</inkml:trace>
  <inkml:trace contextRef="#ctx0" brushRef="#br0" timeOffset="-107790.29">27431 11750 167 0,'-1'-4'113'0,"-12"3"-4"16,-9 4-39-16,-9 4 0 0,-5 2-24 15,-8 6-6-15,5 2-8 16,-5 7-1-16,6 5-7 16,0 7-5-16,7 3-7 15,0 7-5-15,8 2-5 16,5 6-1-16,10-8-1 0,10 0-1 16,7-12 2-16,10-11-2 15,5-16 0-15,4-13 0 16,0-13 0-16,2-14 6 15,-6-9 4-15,5-11 11 16,-3 0 4-16,3-6 11 16,-2 9-5-16,1 0 0 15,-5 15-8-15,-3 10 1 16,-3 19-7-16,-6 17 0 16,-3 13-5-16,-4 15 1 15,-7 5-7-15,-1 15 0 16,-2-6-3-16,-1 5-10 15,2-9-12-15,3-4-28 16,3-16-12-16,4-11-142 16,3-14 24-16</inkml:trace>
  <inkml:trace contextRef="#ctx0" brushRef="#br0" timeOffset="-107523.06">27705 11272 116 0,'-4'-3'158'0,"0"7"-35"16,2 9 0-16,0 17-44 16,3 6-28-16,2 19-3 15,2 6-14-15,3 25-4 16,5 0-14-16,-1 19-5 15,3-4-7-15,2 7-4 16,-2-13-11-16,0 3-27 16,-2-17-12-16,-1-5-110 15,-3-10 9-15</inkml:trace>
  <inkml:trace contextRef="#ctx0" brushRef="#br0" timeOffset="-107009.66">27583 11890 101 0,'7'-6'127'15,"2"-3"-29"-15,2 2-11 0,5 5-23 16,1 8-30-16,11 6-7 15,2 3-6-15,9 9-1 16,-1-7-2-16,11 8 5 16,-6-5 2-16,12 5 6 15,-8-8-1-15,10-1 3 16,-12-8-4-16,4-9 4 31,-11-8-3-31,0-7 0 0,-10-4-8 0,-1-3 4 16,-11 1-9-16,-7-1 5 15,-9 2-2-15,-9-4 6 16,-6 5-6-16,-5 3 1 16,2 8-7-16,-3 9 0 15,7 11-5-15,-3 16 0 0,4 6-5 16,-3 11 1-16,3 1-5 16,-1 13 2-16,4-5-3 15,0 9 3-15,4-10-3 16,5 3 2-16,1-13-3 15,5-8-1-15,7-14-11 16,5-9-17-16,4-15-12 16,10-17-26-16,5-9-11 0,11-17-25 15,4-10-82 1,14-15 19-16</inkml:trace>
  <inkml:trace contextRef="#ctx0" brushRef="#br0" timeOffset="-106677.34">28655 11831 194 0,'12'-16'186'0,"-8"9"-18"15,-12 12-28-15,-8 8-30 16,-4 6-42-16,-11 6-16 16,-2 0-26-16,-6 4-9 15,4-3-12-15,3-3-1 16,11-6-4-16,11-2 2 16,11-6-2-16,11 0 2 15,10-2 0-15,9 6 0 16,-1 2-3-16,4 8 9 15,-5 6-2-15,-4 11 10 0,-6 1 0 16,-4 8 7-16,-10-3-8 16,-2-2 5-16,-7-7-10 15,-7-2 1-15,-3-12-8 16,-7-8 2-16,-2-3-6 16,-4-11 0-16,2-6-10 15,-3-5-20-15,9-2-13 16,-3-11-30-16,2-9-21 0,-5-11-117 15,-1-1 25 1</inkml:trace>
  <inkml:trace contextRef="#ctx0" brushRef="#br0" timeOffset="-102498.8">17376 16957 76 0,'-1'-4'101'15,"-4"-3"-14"-15,-1-1 6 16,-1 1-25-16,-1-2-7 15,-1 1-22-15,-5 5-2 0,2 0-11 16,-3 2-3-16,0 3-5 16,-3 2 0-16,3-3-3 15,0-1-1-15,0-1 1 16,-1-4 2-16,0-1-2 16,-4 1 0-16,-2-3-3 0,-3 1-2 15,-3 1-4 1,-3 1-1-16,2 3-2 0,-2 1-1 15,6 2-1-15,-2 2 0 16,9-1-1-16,-2-1 1 16,4 0-2-16,-4-2-2 15,1-4-9-15,-3-5 62 16,2-2-206-16,-1-7 82 16</inkml:trace>
  <inkml:trace contextRef="#ctx0" brushRef="#br0" timeOffset="-101624.33">17098 13263 22 0,'2'0'67'0,"2"-1"-9"16,0-4 6-16,0 2-3 15,-2 1-19-15,-1 4-3 16,-1 1-13-16,-1 3-1 16,0 0-4-16,0 2 0 15,1-4-6-15,1 0-4 16,-1-3-4-16,0-1-4 16,1-1 0-16,0 4-2 0,1 2 1 15,1 10 2-15,0 4 2 16,-1 8 0-16,-4 3 0 15,-2 14-1-15,-2-5-1 16,-1 4-3-16,1-5 0 16,1-5-1-16,4-12 1 15,1-4-4-15,3-7 2 16,4-5-104-16,2-6 32 0</inkml:trace>
  <inkml:trace contextRef="#ctx0" brushRef="#br0" timeOffset="-68354.47">10122 7806 204 0,'2'21'144'15,"-2"-3"-19"-15,0-14-50 0,0-4-17 16,0-8-31 0,1-7-148-16,2-2 39 0</inkml:trace>
  <inkml:trace contextRef="#ctx0" brushRef="#br0" timeOffset="-55976.28">8905 10075 299 0,'-5'-5'55'0,"-6"10"33"16,-1 1-88-16,-1 5-90 16,4 5 33-1</inkml:trace>
  <inkml:trace contextRef="#ctx0" brushRef="#br0" timeOffset="-49241.64">10993 10167 294 0,'6'19'146'0,"-10"5"6"16,-6-6-81-16,1-3-10 16,0-7-29-16,0-7-22 15,4-8-26-15,4-8-139 16,-2-5 38-16</inkml:trace>
  <inkml:trace contextRef="#ctx0" brushRef="#br0" timeOffset="-42667.59">12423 8640 252 0,'11'-12'115'0,"-2"8"11"0,-1 1-50 15,-4 5-20-15,0 3-3 16,-3 5-24-16,-3 5-4 16,-2-2-16-16,3 2-1 15,-1-4-8-15,6-2 2 16,1-7-17-16,5-3-19 15,-1 0 0-15,3 7-116 16,-9 0 18-16</inkml:trace>
  <inkml:trace contextRef="#ctx0" brushRef="#br0" timeOffset="122233.79">1719 3307 94 0,'-4'1'74'0,"2"2"-1"16,0 6-7-16,1 5-4 16,0 11-13-16,-1 5-10 15,-4 16-7-15,-1 6-12 16,-3 22-2-16,-2 4 1 16,-4 23-3-16,1-1-1 15,-1 30-1-15,1-8-2 0,-1 28-5 16,6-3 0-16,-3 35-4 15,6-14 1-15,-3 39-4 16,6-12 4-16,-4 37-3 16,5-17 4-16,-3 47-5 15,7-15 4-15,-6 46-4 16,5-22 4-16,1 48-3 16,-1-31 6-16,5 43-3 15,6-34 5-15,4 35-4 16,2-39 2-16,8 42-5 15,-2-45 1-15,4 43-4 16,-1-42 4-16,8 31-4 16,-7-37 4-16,9 34-4 15,-5-41 10-15,3 37-1 16,-14-35 5-16,6 29-2 0,-14-39 3 16,0 29-8-1,-7-45 0-15,0 22-4 0,-5-50 3 16,0 6-6-16,-4-47 4 15,-2-1-4-15,0-48 4 16,-6-11-3-16,2-39-13 16,-8-27 52-16,1-38-190 15,-11-44 65-15</inkml:trace>
  <inkml:trace contextRef="#ctx0" brushRef="#br0" timeOffset="123647.11">1294 3377 59 0,'-27'15'52'0,"6"2"1"15,11-1-11-15,8 0 0 16,10-8-11-16,16-1-11 16,7-2-7-16,18-5-8 15,8-6 0-15,24-6-3 16,6-3 2-16,33-11-2 0,4-3 2 16,41-8-4-1,-1 1 4-15,42-7-3 0,-9 3 1 16,49-8-3-16,-15 4 4 15,50-10-4-15,-35 3 3 16,63-7-4-16,-28 5 3 16,47-15-4-16,-30 5 4 15,62-8-4-15,-68 4 5 0,49-5-3 16,-46 16 4-16,25 1-1 16,-51 12 3-16,27 9 3 15,-63 10 14-15,11 3 1 16,-55 10 3-16,6 2-4 15,-41 1 0-15,-6 7-16 16,-36 4 0-16,-2-1-3 16,-36 5 2-16,-4 6 9 15,-19 7 7-15,-6 14-3 16,-11 8 4-16,-7 24-1 16,-11 12-5-16,-2 29-5 15,-7 6 2-15,0 40-4 16,-1-1 1-16,3 43-8 15,-4-2 2-15,5 52-5 0,-2-7 4 16,5 69-4-16,0-10 4 16,7 70-4-16,-2-21 3 15,13 73-4-15,1-35 4 16,17 62-3-16,7-45 3 16,23 56-3-16,3-62 4 15,17 46-3-15,-3-62 15 16,19 44 0-16,-10-59 4 0,6 38-5 15,-9-63 5-15,8 28-17 16,-25-53 2-16,4 22-5 16,-18-53 5-16,-7 19-5 15,-20-46 4-15,-8 5-3 16,-16-44 3-16,-15 6-3 16,-7-44 4-16,-16 3-4 15,-7-38 4-15,-17 0-4 16,-9-31 3-16,-22 3 2 15,-5-28 4-15,-22-6-1 16,-1-21 5-16,-26-6-2 16,3-19 0-16,-24-4-4 15,1-9 1-15,-23-7-4 16,9-10 1-16,-32-2-3 0,15-6 1 16,-39 1-5-16,18-1 4 15,-37 3-4 1,28 1 3-16,-44 2-4 0,37-3 3 15,-39 3-4-15,36-1 3 16,-38 4-4-16,35-2 3 16,-38 6-3-16,34-1 5 0,-36 4-2 15,35-1 3-15,-34 3-1 16,33-4 3 0,-16-1 0-16,24-4 2 0,-24-2-1 15,36-4 1-15,-14 1-3 16,22 1 1-16,1 5-3 15,37 2 2-15,-14 10-2 16,26 0 2-16,-8 7-3 16,23-3 4-16,-9 6-5 15,27-9 1-15,-2 1-23 16,28-6-11-16,2-4-138 16,22-11 23-16</inkml:trace>
  <inkml:trace contextRef="#ctx0" brushRef="#br0" timeOffset="124435.73">11627 4816 390 0,'-13'-3'82'15,"4"17"38"-15,2 10-114 16,1 18 5-16,-2 5-1 16,7 17 1-16,2 7-1 0,6 28-2 15,6 6-6-15,12 46 2 16,-4 8-5-16,9 55 14 16,-3 4-2-16,2 53 3 15,-5-12-2-15,5 50 6 16,-9-30-12-16,4 38 1 15,0-36-1-15,1 28 1 16,1-51-2-16,3 23-1 16,1-46-3-16,-1 6 2 15,1-49-2-15,-4-2 2 16,-4-46-3-16,-2-12 3 16,-3-43-2-16,-1-23-9 15,-4-33-12-15,-4-34-26 16,-4-29-17-16,-4-38-91 15,-6-19 8-15</inkml:trace>
  <inkml:trace contextRef="#ctx0" brushRef="#br0" timeOffset="125321.12">11417 5312 137 0,'-27'-84'94'0,"3"0"4"16,10 22-32-16,2-4-3 16,9 14-19-16,10-1-12 15,8 13-15-15,15-6-6 16,16 9-6-16,23-15-2 15,12 1-2-15,37-16-1 16,12-1 0-16,35-16 0 16,11 15 0-16,44-6-1 15,-3 12 1-15,45 0 0 16,-9 11-1-16,44-2 0 16,-22 10 1-16,42-1-1 0,-36 10 1 15,33-4 0-15,-34 6 1 16,28-2-1-16,-42 4 0 15,25 4 0-15,-42 8-1 16,7 6 2-16,-38 7-1 16,4 14 2-16,-46 7-2 15,0 26 1-15,-41 9-1 0,-10 36 13 16,-38 12 0-16,-10 39 6 16,-24 12 1-16,-11 44 2 15,-20-1-11-15,-9 49-1 16,-5-8-3-16,-18 44 2 15,0-19 0-15,-6 40 1 16,2-25-1-16,6 30 1 16,8-47-5-16,11 31-1 15,8-48-2-15,14 13 1 16,3-49 1-16,15 14 3 16,-6-52 0-16,9 0 0 15,-6-40-1-15,-5-2-1 16,-9-31-5-16,-5-5 2 15,-12-23-1-15,-11-6 6 16,-10-19 0-16,-18-9 4 0,-16-11-1 16,-31-8 1-16,-9-4-5 15,-31-5 0-15,-12 0-3 16,-35-2 1-16,6 1 0 16,-44 5 1-16,4 3 0 15,-44 9 0-15,20 4-1 16,-57 8 1-16,24-1-3 15,-51 10 0-15,26 1-2 0,-54 6 1 16,39-4-1-16,-42 10 1 16,45-7-2-16,-33 6 2 15,53-9-2-15,-24 6 0 16,52-10 1-16,-17 4 0 16,52-12-1-16,-5-1-5 15,48-13-6-15,2-5-19 16,45-7-13-16,15-10 16 15,34-7-142-15,30-3 48 16</inkml:trace>
  <inkml:trace contextRef="#ctx0" brushRef="#br0" timeOffset="126194.48">12643 4582 222 0,'-7'-20'93'0,"2"4"14"16,2 2-63-16,4 9 5 15,-2 9-20-15,-3 11-1 16,0 8-8-16,0 18 1 15,-6 5-3-15,-2 21 1 16,-2 5-7-16,-14 19 1 16,-1-2-5-16,-3 19 0 15,2-11 0-15,-1 9 5 16,11-14-2-16,5 1 2 16,9-24-1-16,8-3-1 15,7-20-4-15,14-9-1 16,6-16-3-16,10-6 2 0,4-15-4 15,17-2 4-15,-4-6 2 16,18-7 4-16,0 0-4 16,15 0 3-16,-12-4-5 15,9 2-1-15,-14 1-4 16,2-1 2-16,-15 4-2 16,4 0 2-16,-13 0-2 0,2-4 3 15,-15 1-12-15,-5-5-26 16,-14 0 9-16,0-2-141 15,-15 4 22-15</inkml:trace>
  <inkml:trace contextRef="#ctx0" brushRef="#br0" timeOffset="126401.54">13659 4977 320 0,'10'39'71'0,"-2"23"55"16,-7 8-93-16,-7 20 4 16,-7-4 3-16,-2 11-8 15,0-13-23-15,3-7-1 16,3-23-5-16,1-12-14 0,5-22 16 16,4-23-140-16,6-11 38 15</inkml:trace>
  <inkml:trace contextRef="#ctx0" brushRef="#br0" timeOffset="126554.45">13555 4679 246 0,'-9'-16'57'0,"-2"10"23"0,-2-5-70 15,1-1-31-15,4-5-56 16,6-5 9-16</inkml:trace>
  <inkml:trace contextRef="#ctx0" brushRef="#br0" timeOffset="126842.73">13885 4754 101 0,'17'97'102'15,"-13"-10"-12"-15,-7 12-19 0,-3-17-10 16,-1-6-18-16,3-24-22 15,6-11 3-15,5-22-4 16,6-7 2-16,2-8-3 16,7-4 0-16,-1 1-11 15,4 6-1-15,-5 7 3 16,-3 9 11-16,-10 10 4 16,-3 13 10-16,-10 2 1 0,-9 9-3 15,-8-8-14-15,-11-4-3 16,-4-13-7-16,-10-19-26 15,7-21-22-15,0-30-123 16,13-15 10-16</inkml:trace>
  <inkml:trace contextRef="#ctx0" brushRef="#br0" timeOffset="127069.33">14277 4303 158 0,'18'61'79'0,"-2"34"17"0,-6 12-37 15,2 29 10-15,-9-2-8 16,2 16-20-16,1-20-14 16,-3 5-9-16,-3-28-12 15,5-1-3-15,-2-31-7 16,-3-9 5-16,0-23-124 15,-7-20 35-15</inkml:trace>
  <inkml:trace contextRef="#ctx0" brushRef="#br0" timeOffset="127263.86">14114 5036 120 0,'12'10'112'0,"17"4"1"15,3-2-15-15,10-5-23 16,1-7-24-16,11-7-14 16,-6-6-25-16,13-7-12 15,-3 0-10-15,9-5-114 16,-7 5 32-16</inkml:trace>
  <inkml:trace contextRef="#ctx0" brushRef="#br0" timeOffset="127760.2">15503 4257 130 0,'2'-9'123'0,"-4"-3"-7"16,-2 10-26-16,-2 2-1 15,-4 5-32-15,-10 2-7 16,-5 5-17-16,-13 8-4 16,-2 6-9-16,-17 18 0 15,2 6-5-15,-13 23 1 16,7 4-5-16,-12 21 0 15,5-6-4-15,-9 18-2 16,11-17-4-16,-3 3 2 16,13-20-3-16,5 0 1 15,19-18 0-15,6-2 0 0,13-14 0 16,14 0 3 0,15-11 0-16,18-3 8 0,8-6 0 15,24-6 3-15,2-5-2 16,11-3 0-16,-4-5-8 15,9-7 0-15,-16 0-3 16,10-2 0-16,-8-1-2 16,-1 1-6-16,-16 4-11 0,-3 1-32 15,-18 3 101-15,4 1-236 16,-12 1 88-16</inkml:trace>
  <inkml:trace contextRef="#ctx0" brushRef="#br0" timeOffset="128158.78">16071 4832 314 0,'-48'-24'87'0,"-25"12"40"0,-6 10-88 16,-18 12 6-16,8 11-4 16,-1 8-6-16,24-2-17 15,15 7-5-15,21-13-9 16,17 1-1-16,20-5-3 16,17 2 0-16,9-1-1 15,22 8 2-15,-1 1 3 16,11 10 15-16,-3 0 1 0,1 4 6 15,-19 4-2-15,-5 11 2 16,-24-7-10-16,-18 10-1 16,-18-5-5-16,-11-2 1 15,-7-15-4-15,-7-9-17 16,3-18-10-16,-2-21-37 16,9-19-15-16,4-27-111 15,5-11 9-15</inkml:trace>
  <inkml:trace contextRef="#ctx0" brushRef="#br0" timeOffset="128367.33">15926 4027 211 0,'18'27'102'15,"-4"31"5"-15,-6 19-61 16,-5 34 7-16,-4 5-20 15,2 20-6-15,0-13-9 16,4 3 0-16,3-27-10 16,2-7-2-16,0-28-13 15,1-8-118-15,4-20 36 0</inkml:trace>
  <inkml:trace contextRef="#ctx0" brushRef="#br0" timeOffset="128768.92">15866 4928 208 0,'56'-41'79'16,"-7"10"16"-16,3-1-57 16,-11 9 0-16,-2 6 2 15,-12 11-16-15,-3 15 5 16,-7 15 1-16,-5 20 5 15,-4 10-5-15,-4 25 3 0,-3-6-6 16,-1 10-3-16,3-17-9 16,3-7-3-1,6-25-8-15,11-11 0 0,6-23 4 16,10-13 7-16,0-12 1 16,4-16 1-16,-6-5-1 15,4-7-5-15,-10 4-9 16,-1 0 1-16,-7 17-3 15,-2 8 3-15,-10 19-3 0,-5 19 2 16,-7 12-1-16,-6 18 1 16,-5 4-2-16,-1 4 0 15,2-7-8-15,8-4-32 16,7-18-4-16,15-12-129 16,8-8 12-16</inkml:trace>
  <inkml:trace contextRef="#ctx0" brushRef="#br0" timeOffset="129364.03">17004 4681 285 0,'-24'-11'112'0,"-8"13"17"0,-3 15-79 16,-5 20-2-16,2 15-18 15,-3 16-7-15,9 2-11 16,7 15-3-16,7-14-6 15,11-9 0-15,11-18-1 16,8-19-1-16,9-22 1 16,13-17-1-16,-2-15-1 15,8-23 2-15,-3-6 0 16,3-19 8-16,-13-1 5 0,3-4 5 16,-9 7-1-16,-2-2 2 15,-8 19-8-15,-1 9 0 16,-4 19-6-16,-1 25 2 15,-6 27-2 1,-9 27 4-16,-3 15 0 0,-10 28 4 16,-1-1-3-16,0 10 1 15,6-15-6-15,7-5-2 16,11-28-4-16,5-14 1 16,8-26-5-16,7-17 4 15,-1-16-3-15,6-18 3 16,1-5-1-16,4-14 1 15,-5 3 0-15,3-9 0 16,-5 10-1-16,-2 1 1 0,-6 14-1 16,-4 10 1-16,-4 12-1 15,-3 18 0-15,-7 16 0 16,-4 17 0-16,-2 9 0 16,-2 16 0-16,-2 4 1 15,0 5 1-15,4-10-7 16,2-3-11-16,5-19-2 15,4-12-6-15,4-17-4 0,1-10 5 16,0-13 6 0,-3-11-17-16,-3-5-2 0,-3-11-123 15,0-2 20-15</inkml:trace>
  <inkml:trace contextRef="#ctx0" brushRef="#br0" timeOffset="130005.26">17381 4847 218 0,'-7'4'100'0,"-16"10"18"0,-5 10-56 16,-14 13 7-16,-2 8-12 16,-2 17-6-16,8-1-13 15,5 2-5-15,15-9-12 16,8-3-4-16,12-21-11 15,9-11-2-15,6-12-4 0,6-16 1 16,2-9-1-16,5-7-6 16,-1-7-9-16,2-10-28 15,-5 0-62-15,-2-10-55 16,-8 6-23-16</inkml:trace>
  <inkml:trace contextRef="#ctx0" brushRef="#br0" timeOffset="130367.73">17287 4818 88 0,'-17'-17'33'0,"-2"-1"20"16,12 6-19-16,6 1 2 16,7 9 9-16,7 4-1 15,2 11-10-15,7 7 2 16,-3 5-3-16,5 16 3 16,-3 9-3-16,-3 17 13 15,-7 1 0-15,-5 16 4 0,-7-6-7 16,-3 1-1-1,2-16-16-15,2-10-4 0,7-23-13 16,7-22 5-16,5-21-4 16,11-26 3-16,-3-9-1 15,2-15 2-15,-7 1-7 16,0-5 3-16,-9 16-4 16,1 5 1-16,-3 17-1 15,-2 17 2-15,-7 19-3 0,-3 19 1 16,-5 7-2-16,-4 13 1 15,-3 4-3-15,-2 5 0 16,2-13-2-16,5-5-9 16,6-14-15-16,8-15-29 15,7-16-132-15,8-2 21 16</inkml:trace>
  <inkml:trace contextRef="#ctx0" brushRef="#br0" timeOffset="130615.9">17656 4833 74 0,'-7'56'93'0,"2"3"-12"16,-5 16-1-16,1-3-9 15,-7 11-19-15,1-10-20 16,-1 2-7-16,2-20-13 15,2-11-7-15,8-21-1 16,4-13-6-16,7-15-2 16,2-21-23-16,0-8-46 0,3-16-34 15,-4-10-23-15</inkml:trace>
  <inkml:trace contextRef="#ctx0" brushRef="#br0" timeOffset="131068.12">17706 4676 54 0,'39'6'98'0,"5"-3"-25"16,-11-2 0-16,4-1-21 16,-7-2-28-16,4 1-7 15,-1 2-10-15,10 0-5 0,0 0-2 16,9-1 4-1,-3 0 4-15,1 5 20 0,-11 0 10 16,-9 10 8-16,-18 3 4 16,-16 18 10-16,-14 2-14 15,-20 13 1-15,-4-5-5 16,-6 3-4-16,3-12-12 16,4-2-6-16,16-17-12 0,10 1-3 15,13-9-4-15,13-4-1 16,10-7-1-16,11-3 3 15,3-2-1-15,9-4 2 16,-2 1 0-16,5 8 5 16,-7 6-2-16,-7 11 2 15,-11 8-1-15,-11 12 0 16,-15-3-4-16,-14 9 1 16,-6-5-2-16,-11 1 0 15,0-9-6-15,-7 1-24 16,4-14-16-16,3-5-141 15,12-10 18-15</inkml:trace>
  <inkml:trace contextRef="#ctx0" brushRef="#br0" timeOffset="131280.2">18296 4272 6 0,'-13'-3'0'0</inkml:trace>
  <inkml:trace contextRef="#ctx0" brushRef="#br0" timeOffset="131673.76">18135 4212 152 0,'3'10'115'15,"6"-7"-9"-15,15-8-10 16,7-4-28-16,19-5 0 15,2-7-14-15,15-9 0 0,1-1-15 16,16-5-7-16,-7 1-14 16,18 0 1-16,-12 8-9 15,5 5 1-15,-16 11-2 16,1 12 2-16,-17 9-4 16,-2 15 3-16,-12 7-2 15,-1 16 1-15,-12 3-1 0,-5 13 0 16,-9 3-1-16,-15 13 3 15,-15-2-2-15,-17 19 4 16,-10-11-4-16,-23 12 1 16,2-10-5-16,-11-1 1 15,5-20-3-15,-11-2-13 16,18-17-9-16,-7-10-19 16,11-14-18-16,3-2-17 15,13-4-104-15,4 0 2 16,13-5-33-16</inkml:trace>
  <inkml:trace contextRef="#ctx0" brushRef="#br0" timeOffset="134788.67">16682 3864 338 0,'-1'-11'70'0,"7"4"33"16,3 0-100-16,11-3-2 16,6 4 6-16,21-7 7 15,3 1 0-15,24-10 2 16,3 0 0-16,30-10-5 15,-4 3-9-15,30-8 1 16,-6 8-2-16,32-3 0 16,-12 6-1-16,30 3 1 15,-15 6-1-15,25 3 0 16,-15 6 0-16,17 1 2 16,-24 4-1-16,18 0 6 15,-29 4 7-15,2 5 2 16,-24 0 0-16,6 4 1 0,-34 3-4 15,2 8-1-15,-23 1-1 16,-2 12 3-16,-21 2 0 16,2 11 0-16,-12-2-7 15,1 17 1-15,-11 1-6 16,-2 24 3-16,-10 6-3 16,-6 35 2-16,-9 4-3 0,-12 41 2 15,-8 1-3 1,-16 44 4-16,-5-7-3 0,-13 46 3 15,1-23-2-15,-5 38 3 16,12-27-3-16,-2 27 2 16,17-33-3-16,0 21 2 15,14-42-3-15,4 17 3 16,7-39 0-16,4 11 6 16,5-37-1-16,5 5 4 15,-1-33-1-15,6-4 0 16,0-34-7-16,4-3 1 15,-5-31-3-15,3-5 2 16,-7-20 0-16,-5-5 8 16,-13-13 0-16,-5-3 7 0,-14-10-1 15,-15-4 6-15,-10-6-5 16,-18-8 6-16,-6-6-7 16,-22-8 7-16,-6-4-6 15,-36-6 1-15,3-4-5 16,-35 1 0-16,-5 6-7 15,-39 4-1-15,7 11-5 16,-42 6 0-16,15 7-2 0,-24-5-1 16,31 1-7-16,-12-10-18 15,37-7-12-15,-6-7-21 16,39-2-7-16,-2-4-26 16,39 6 19-16,9 0-119 15,39 4 33-15</inkml:trace>
  <inkml:trace contextRef="#ctx0" brushRef="#br0" timeOffset="135676.06">21691 2382 333 0,'26'-31'68'0,"1"8"33"16,2 12-97-16,-3 9-1 15,-8 8 9-15,-6 27 6 16,-8 17 5-16,-8 33-4 15,-10 18 3-15,-9 45-10 16,-9 10-4-16,-6 49-7 16,-4 3 4-16,1 51-4 0,7-5 3 15,8 52-5-15,5-16 5 16,5 57-4-16,5-19 3 16,5 61-3-16,0-34 4 15,0 62-4-15,0-45 6 16,2 38 7-16,0-41 4 15,2 42 3-15,1-75 6 0,5 45-2 16,3-49-5-16,1 4 0 16,0-59-5-16,3 14-4 15,-1-73-3-15,2-10-4 16,-2-57 0-16,5-20-3 16,-2-43-7-16,2-28-33 15,-5-36-8-15,-1-25-119 16,-4-28 7-16</inkml:trace>
  <inkml:trace contextRef="#ctx0" brushRef="#br0" timeOffset="136569.96">20101 6590 150 0,'-22'10'99'15,"1"-5"-1"-15,-1 7-22 16,3-5-15-16,4-4-7 15,7-2-13-15,4 2-8 16,5-4-10-16,7 4-6 16,2 2-4-16,10 0-9 15,3 2 3-15,13 3-5 16,2-1 5-16,20 4 1 16,-3-2 4-16,20 1-3 0,0-7 4 15,17 2 1-15,-4-4 2 16,17 0-4-16,-9-2 4 15,9 3-5-15,-14-1-2 16,6 10-8-16,-17 2 4 16,-4 6-5-16,-17-2 4 15,-9 4-4-15,-20-8 5 16,-5-3-6-16,-9-7 5 16,-4-5-5-16,-5-5 4 0,4-3-24 15,-2-1-5-15,0-2-28 16,2 3 42-16,0-1-154 15,-2 7 61-15</inkml:trace>
  <inkml:trace contextRef="#ctx0" brushRef="#br0" timeOffset="137346.57">21063 6405 87 0,'-1'-6'35'15,"4"4"32"1,3 2-11-16,3 3 4 0,3 2 5 16,4 3-1-16,4 3-23 15,7 1-10-15,3-1-9 16,6 7-8-16,-2-3-4 16,1 4-6-16,-7 3 1 0,0 5-1 15,-6-3 8-15,-2 5-3 16,-3-5 5-16,-1 4-3 15,-4-3 2-15,-2 5-7 16,-5-3 3-16,0 4-5 16,-5-5 3-16,-5 1-5 15,0-4 5-15,-8-1 1 16,-3-5 7-16,-8 6-3 16,-4-3 5-16,-7 0-8 15,1-1 0-15,-8 1-8 16,3-6 2-16,0 1-5 15,7 0-2-15,2 0-22 16,10 3-7-16,0 2-114 16,6 3 18-16</inkml:trace>
  <inkml:trace contextRef="#ctx0" brushRef="#br0" timeOffset="137740.63">20878 7533 149 0,'8'8'109'0,"2"8"-8"16,1 5-32-16,5 7 6 16,3 3-21-16,5 16-7 15,3 2-5-15,4 11-10 16,-1-2-10-16,3 4-10 15,-2-15-4-15,5 1-7 16,-4-17 2-16,9-9-13 0,-9-12-8 16,0-7 50-16,-6-13-175 15,0-18 63-15</inkml:trace>
  <inkml:trace contextRef="#ctx0" brushRef="#br0" timeOffset="137939.67">21272 7482 204 0,'-9'28'114'16,"-11"4"1"-16,-4 17-38 15,-3 2-21-15,-4 13-10 16,0 1-16-16,1 10-8 16,6-8-8-16,1-1-10 15,6-12 1-15,2-4-17 16,5-16-10-16,-2-4-116 15,4-8 23-15</inkml:trace>
  <inkml:trace contextRef="#ctx0" brushRef="#br0" timeOffset="138136.7">20869 8021 222 0,'5'-24'105'0,"6"3"14"16,11-3-46-16,4 4-10 15,9-5-13-15,1 2-17 16,10-1-13-16,2 3-12 16,9 1-8-16,-4 4 3 0,10 4-4 15,-7 3-8-15,4 4 134 16,-10 5-264 0,2 7 123-16</inkml:trace>
  <inkml:trace contextRef="#ctx0" brushRef="#br0" timeOffset="140434.9">9206 7826 84 0,'-3'10'77'0,"0"3"-1"15,-3 8-5-15,3 1-8 16,-1 3-1-16,3-5-25 16,4-3 1-16,7-8-13 15,9-6-1-15,4-6-8 16,12-6 6-16,1-3-7 16,11-6 1-16,-1 2-5 15,14-1 0-15,-3 3-8 16,7 1 2-16,-4 3-2 0,10-4 3 15,-12 0-2 1,14-4 2-16,-5-2-4 0,10-4 1 16,-6 0-3-16,12-6 2 15,-11 6-3-15,12-4 3 16,-7 2-2-16,12 1 1 16,-13 4-1-16,8 1 1 15,-11 1-1-15,4 2 2 16,-11 3-3-16,10 1 3 15,-10 2-3-15,1-2 2 16,-10 4-2-16,5-4 2 16,-12 3-2-16,8-3 2 15,-6 5-1-15,13 1 1 0,-10 5-1 16,4 1 0-16,-11 2 0 16,3 3 0-16,-12 0 0 15,2-1 1-15,-5 2-1 16,0-2 1-16,-4-2-1 15,0 2 2-15,-5-3-3 16,-2-1 3-16,-3-1-2 16,-1 1 2-16,-3-1-3 0,-4 1 3 15,-4 0-2-15,-3 0-5 16,-6 1 15-16,-3 3 8 16,-3 0-1-16,-5 8 4 15,-1 0 5-15,-3 8-13 16,-2 3-8-16,-4 11 2 15,0 1-4-15,-7 13 1 16,-1 3-4-16,-6 6 4 16,3 1-4-16,-5 8 2 15,8-8-3-15,0 3 3 16,6-10-3-16,-3-5 2 16,6-13-1-16,-2-8-8 15,2-12-15-15,3-6-22 16,1-15 48-16,-2-18-168 0,7-9 60 15</inkml:trace>
  <inkml:trace contextRef="#ctx0" brushRef="#br0" timeOffset="140666.53">11388 6894 177 0,'-5'-12'116'0,"3"9"0"15,3 6-42-15,2 12 5 16,2 6-30-16,4 14-6 16,3 4-18-16,7 9-6 15,6-4-16-15,12 9-1 16,2-5-2-16,9 1-13 16,1-4-14-16,11 6-114 15,-9-10 19-15</inkml:trace>
  <inkml:trace contextRef="#ctx0" brushRef="#br0" timeOffset="152751.65">3034 3823 254 0,'-14'-37'128'16,"-2"14"4"-16,-10-1-51 15,0 8-18-15,-9 2-12 16,0 9-25-16,-13 11-5 16,3 11-16-16,-8 18 0 15,6 12-3-15,-2 21 11 16,16 3 0-16,3 15 10 16,9-7 1-16,6 7 4 15,11-8-7-15,9 5 1 16,8-14-10-16,14 4 1 15,7-19-9-15,15-8 1 16,-3-18-5-16,10-9 2 16,-5-14-3-16,4-10-11 0,-11-11-18 15,5-15 250-15,-8-7-410 16,2-16 205-16</inkml:trace>
  <inkml:trace contextRef="#ctx0" brushRef="#br0" timeOffset="153006.33">3450 3353 417 0,'-20'50'158'0,"-2"20"14"15,8 1-119-15,-1 9-6 16,6-2-32-16,2 12-1 15,6-13-12-15,2 9 2 16,6-15-5-16,4 0 6 16,2-21-13-16,2 1-32 15,3-10-119-15,11 5-17 16,-2-17-70-16</inkml:trace>
  <inkml:trace contextRef="#ctx0" brushRef="#br0" timeOffset="153363.3">3836 3883 350 0,'-19'5'138'16,"-7"7"17"-16,-1 9-103 16,-3 10 0-16,3 5-27 0,4 8-1 15,3-1-11-15,7-3 2 16,11-9-6-16,8-9 0 15,6-13-7-15,12-9 1 16,4-6-4-16,5-13 3 16,-6-2-3-16,5-9 3 15,-12-3-3-15,-1-4 4 16,-4 8-2-16,0-1 7 16,-5 12-2-16,-1 9 7 15,-1 8-3-15,-3 11 6 16,-4 7-7-16,0 13 3 15,-1 2-7-15,0 7 3 16,-3-2-7-16,2-4-11 16,0-14-21-16,5-3 253 0,8-11-411 15,9-10 203-15</inkml:trace>
  <inkml:trace contextRef="#ctx0" brushRef="#br0" timeOffset="153714.75">4400 3584 386 0,'-6'-1'176'0,"-10"12"4"15,-7 9-103-15,-10 14-13 16,2 5-35-16,-4 6-3 16,6-5-12-16,6 1 0 15,10-12-8-15,10-4 1 16,11-9-7-16,13-3 3 15,4-4-5-15,9 5 5 16,-1 0-5-16,9 5 4 16,-5 7-3-16,8 7 11 15,-6 1-3-15,-1 7 17 16,-12-3-1-16,-5 2 10 16,-12-5-11-16,-9 0 4 15,-5-3-15-15,-8 4 0 0,-6-7-10 16,-7-6-8-16,-1-7-22 15,-4-11-27-15,-2-12-28 16,3-19-146-16,2-6 21 16</inkml:trace>
  <inkml:trace contextRef="#ctx0" brushRef="#br0" timeOffset="154095.78">4953 3467 272 0,'31'-29'158'0,"-4"7"11"16,-16 13-73-16,-8 7 16 15,-16 13-40-15,-9 10-14 16,-8 4-25-16,-8 7-6 16,-1 2-16-16,2-1-1 15,10-3-7-15,10-3 0 16,8-8-5-16,12 0 3 15,10-3-5-15,14 2 5 16,7-3-4-16,13 7 5 16,-2-5-4-16,12 3 4 0,-9 1-4 15,6 4 3-15,-10 1 1 16,-7 12 14-16,-18 1 1 16,-15 5 8-16,-18-1-3 15,-14 3 1-15,-7-12-14 16,-10 1-1-16,-2-9-24 15,-10-11-37-15,6-12 154 16,-14-10-329-16,2-9 121 0</inkml:trace>
  <inkml:trace contextRef="#ctx0" brushRef="#br0" timeOffset="160122.04">8567 3093 115 0,'6'3'135'0,"-5"4"-26"16,2 5 4-16,1 0-64 16,-3-4-10-16,5 0-11 15,2-5-10-15,6-9-5 16,2-3-2-16,10-4-8 16,0-2 2-16,8-2-5 15,-1 4 5-15,10 0-5 16,-2 6 3-16,17-2-4 15,2 1 4-15,17-5-6 16,3 0 6-16,20-13-5 16,-3 0 4-16,23-9-4 15,-3 2 5-15,23-4-6 16,-5 2 5-16,23-9-4 16,-12 5 4-16,30-10-5 0,-11 1 6 15,28-5-5-15,-10 10 5 16,30-3-6-16,-13 6 6 15,30-1-5-15,-19 8 4 16,31-5-4-16,-20 5 4 16,25-3-4-16,-20-4 4 15,26-2-4-15,-22 2 4 0,22-1-4 16,-26 8 4-16,23 1-4 16,-26 6 4-16,23-4-5 15,-20 7 6-15,22-5-6 16,-19 6 6-16,26-6-5 15,-25 1 4-15,24-3-4 16,-23 2 5-16,15-2-5 16,-27 4 4-16,20 7-4 15,-33 4 4-15,16 7-5 16,-29 5 6-16,17 6-5 16,-32 4 5-16,24 2-5 15,-28 1 5-15,21 3-5 16,-24-3 4-16,19 2-4 15,-29-3 5-15,22 3-5 16,-28-7 4-16,11 7-4 0,-17-3 5 16,13 4-6-1,-28-2 6-15,15 4-6 0,-17-1 6 16,5-2-5-16,-18-3 4 16,13 0-4-16,-19 1 4 15,1-1-4-15,-18 3 4 16,3 6-4-16,-21-1 5 15,5 7-5-15,-11-1-5 0,2 5 24 16,-16-3 5-16,2 4-4 16,-15-6 5-16,2 2 4 15,-10-7-24-15,7 2-5 16,-7-5 5-16,5-1-5 16,-9-2 5-16,5 0-4 15,-4-2 4-15,2 2-5 16,-12-2 5-16,2 1-4 15,-5-1 4-15,-6 1-7 16,-6-4 18-16,3 4-2 16,-7-7 5-16,-5 4-6 15,-1-1 13-15,-8 0-14 16,-2-4 4-16,-9 2-1 16,-1-3 5-16,-8-2-8 15,0 0 1-15,-3 1-6 16,6 0 1-16,-1-1-5 0,6 0 5 15,0 1-7-15,2 0 6 16,-4 5-5-16,3-1 5 16,-4 1-6-16,0 1 4 15,-7 6-5-15,1-3 5 16,-4 10-6-16,6 2 5 0,-2 11-5 16,7 1 5-16,-3 9-6 15,5-4 7-15,1 0-4 16,4-12-4-16,2-7-22 15,6-12-3-15,3-8-25 16,0-6-8-16,1-8-12 16,-2-4 159-16,-2-8-240 15,-6-4 131-15</inkml:trace>
  <inkml:trace contextRef="#ctx0" brushRef="#br0" timeOffset="160371.7">21338 1748 172 0,'3'-12'104'0,"4"-1"-2"0,2 3-38 16,4 4-15-16,3 6-17 15,9 12-12-15,1 9-7 16,7 14-7-16,0-1 1 15,6 13-6-15,-6-5 4 16,13 8-4-16,-4-6 3 0,5 3-4 16,-4-11 9-1,6-3 129-15,-7-13-253 0,7-9 133 16</inkml:trace>
  <inkml:trace contextRef="#ctx0" brushRef="#br0" timeOffset="160755.24">19787 847 240 0,'7'1'82'15,"8"-2"18"-15,10 3-65 0,16 4-1 16,6 1-11-16,11 0-9 15,5 1-5-15,14 4-9 16,-5-1 4-16,10-2-5 16,-7 2 5-16,10-4-5 15,-16-4 4-15,7 3-113 16,-13-6 38-16</inkml:trace>
  <inkml:trace contextRef="#ctx0" brushRef="#br0" timeOffset="161074.59">21176 252 317 0,'-6'18'89'0,"-3"12"38"0,-1 16-91 16,-2 10 3-1,2 23-2-15,2 0-18 16,1 14-11-16,4-9 0 0,5-3-6 16,3-29 4-16,9-7-6 15,4-21 5-15,2-2-2 16,-2-10-9-16,0-2-25 15,-8-9-107-15,-10-6 15 16</inkml:trace>
  <inkml:trace contextRef="#ctx0" brushRef="#br0" timeOffset="161495.74">21040 647 136 0,'15'-1'93'0,"11"5"-6"0,6-1-35 15,14 3 5 1,-1-1-23-16,7-8-11 0,-3-6-5 16,15-4-7-16,-8-4-1 15,17-5 3-15,-1 4 7 16,4 1 1-16,-15 6 10 16,-2 5-3-16,-21 5 3 15,-10 1-6-15,-15 3-1 0,-6 7-3 16,-9 1 6-16,-7 7-3 15,-3 2 4-15,-4 6-2 16,-1-1-3-16,-6 10-8 16,2 3-3-16,-1 4-7 15,6-3 1-15,8 1-6 16,12-5 4-16,11 0-6 16,6-8 6-16,13 1-6 15,-3-11 6-15,10-12-7 16,0-11 4-16,9-10-27 15,-3-6-8-15,3-8-18 16,-10 1-3-16,-5-7-23 16,-12 3 17-16,-9-6-72 15,-13 6 1-15,-11-4-24 16</inkml:trace>
  <inkml:trace contextRef="#ctx0" brushRef="#br0" timeOffset="161625.08">22029 624 68 0,'-26'1'88'0,"5"3"-22"16,-5 4-4-16,3 0-32 15,-1 0-82-15,7-2 11 16</inkml:trace>
  <inkml:trace contextRef="#ctx0" brushRef="#br0" timeOffset="162168.05">22302 714 75 0,'5'11'112'0,"-7"1"-19"16,-5-1-10-16,-5 1 1 15,-2 0-30-15,-4 4-12 16,-1 0-11-16,0 4-7 16,3-4-7-16,5 0-5 15,8-7 1-15,9-3-3 16,9-6 2-16,9-9-5 15,2-7 2-15,9-13-6 16,-3-4 3-16,3-6-5 16,-10 9 3-16,0 9-5 0,-10 15 10 15,-9 17 3-15,-4 15 4 16,-7 11-4-16,-5 1 6 16,-2 4-10-16,1-6-3 15,0-4-5-15,5-7 3 16,6-7-4-16,6-9 3 0,8-12-5 15,1-10 5-15,5-8-4 16,2 2 5-16,-3-2-4 16,-4 5 4-16,1 7-4 15,-3 3 4-15,-6 4-6 16,-1 4 5-16,2 3-3 16,-5 0 4-16,3 0-4 15,2-3 6-15,4-1-5 16,4-5 4-16,9-3-3 15,2-4 4-15,7 5-5 16,-3 2 5-16,-3 10-4 16,-12 9 7-16,-2 19-5 15,-15 3 7-15,-2 5-5 16,-2-5 2-16,6-9-7 16,1-25 4-16,11-21-35 0,8-18 9 15,15-18-147-15,-3-11 23 16</inkml:trace>
  <inkml:trace contextRef="#ctx0" brushRef="#br0" timeOffset="162741.59">23187 115 269 0,'6'-15'100'0,"-5"17"26"16,-5 15-68-16,-3 17-1 16,-2 15-5-16,-11 16-13 15,0-4-7-15,0 24-3 16,-1-6 2-16,-1 19-4 16,6-8 2-16,1 9-4 15,2-21-5-15,6 5-6 16,5-26 1-16,5-2-9 15,4-10 1-15,6-6-5 0,5-15 4 16,12-6-4-16,5-6 6 16,10-9-3-16,6-6 3 15,16-9-4-15,-4-7 3 16,21-13-6-16,3-2 4 16,10-18-5-16,-11 1 5 15,8-3-5-15,-18 8 5 16,-3-4-4-16,-18 14 7 15,-11-1 5-15,-17 6 13 0,-24 2 7 16,-19 13 7-16,-22 8-6 16,-11 14-6-16,-8 14-12 15,6 8-7-15,2 12-6 16,19-5 1-16,10 3-4 16,10-5 4-16,15 5-6 15,4-6 5-15,7 5-6 16,5-5 5-16,10-2-5 15,-2-12-7-15,8-3-33 16,0-6-18-16,9-6-42 16,-1-8-24-16,7-9-105 15,-5-12 21-15</inkml:trace>
  <inkml:trace contextRef="#ctx0" brushRef="#br0" timeOffset="162949.66">24621 426 133 0,'9'-26'126'0,"-19"24"-7"16,-24 31-6-16,-12 13-36 16,-24 33-5-16,0 1-23 15,-2 14-14-15,12-11-11 16,2 8-9-16,22-25-7 0,13-4-7 16,17-18 0-16,16-7-4 15,14-25 1-15,18-15-18 16,6-17-7-16,11-19-3 15,-1-3-122-15,21-26 32 16</inkml:trace>
  <inkml:trace contextRef="#ctx0" brushRef="#br0" timeOffset="163319.66">24763 605 36 0,'-30'75'66'0,"-5"8"0"0,3-12 2 16,9 3 2-1,3-20-11-15,10-12-2 0,7-21-11 16,14-19 6-16,-1-15 1 16,11-20 2-16,-3-11-6 15,5-23-3-15,-4-4-10 16,1-29-5-16,-8 9-4 0,4-13-2 15,-3 24-1-15,2 8-5 16,-2 36-1-16,3 17-5 16,-2 22-1-16,2 18-5 15,1 7 2-15,3 15-5 16,-4 14 2-16,2 26-5 16,0 7 2-16,-2 30-5 15,-1-2 9-15,0 13-47 16,-5-13-15-16,-4 20-137 15,-6-22-3-15</inkml:trace>
  <inkml:trace contextRef="#ctx0" brushRef="#br0" timeOffset="164340.95">1867 7536 211 0,'-16'12'126'0,"-2"-6"8"15,7-3-55-15,4 0 12 16,7-1-34-16,6-3-9 16,7 2-22-16,6 1-7 15,8 5-10-15,10 3-1 16,4 2-4-16,14 6-1 0,0-1-2 16,15 0 0-16,-4 0 0 15,6 0 0-15,-9-8 0 16,5-2 1-16,-12-8 0 15,-1-7-33-15,-6-4 268 16,5 5-402-16,-10-2 190 16</inkml:trace>
  <inkml:trace contextRef="#ctx0" brushRef="#br0" timeOffset="172326">3614 7331 216 0,'-12'-34'97'16,"-4"7"8"-16,-2 11-58 0,-7 11 3 16,-4 15-15-16,-8 15-1 15,-1 6-1-15,-13 14 0 16,7-1 0-16,-2 3-6 16,7-10-5-16,8-6-10 15,18-13-4-15,15-9-8 16,13-6 3-16,15-4-6 15,6 2 6-15,10-1-5 16,-3 7 4-16,4 3-4 16,-6 6 5-16,-2 3 0 15,-13 4 9-15,-8 9-1 16,-12 1 8-16,-13 5-2 16,-8-1-3-16,-10-2-5 15,-2-13-1-15,-7-9-13 16,4-15-8-16,-4-11-32 0,-1-10-14 15,-8-15-113-15,5-6 9 16</inkml:trace>
  <inkml:trace contextRef="#ctx0" brushRef="#br0" timeOffset="172539.58">3379 6854 183 0,'28'-18'112'16,"-10"24"-9"-16,9 23-24 15,-2 20-45-15,4 25-10 16,2 8 3-16,6 20-7 16,-5-8-3-16,10 9-6 15,-4-19 3-15,7-1-11 16,-9-16 2-16,-2 1-10 16,-12-18-6-16,-3 0-116 15,-10-15 30-15</inkml:trace>
  <inkml:trace contextRef="#ctx0" brushRef="#br0" timeOffset="173007.33">3560 7394 66 0,'31'-30'72'16,"12"-6"-5"-16,3 3-6 15,8-2 3-15,-7 6-6 16,1 0 0-16,-12 9-5 16,-10 5-2-16,-10 12-10 0,-4 9-1 15,-13 6-4-15,-7 15-3 16,-6 9-2-16,-3 14-7 16,-2 5-8-16,1 17-9 15,6-3-1-15,3 2-6 16,5-11 3-16,9-2-4 15,8-19 4-15,6-16-4 16,3-14 5-16,9-19-4 16,-2-19 5-16,4-15-2 15,-6-8 6-15,3-19-3 16,-7 4 6-16,0-5-4 16,-5 12 2-16,-4 7-6 15,-5 23 3-15,-6 9-6 16,-3 16 3-16,-4 14-4 0,-4 9 3 15,-5 16-4-15,3 4 4 16,0 13-5-16,5-6 5 16,1 3-4-16,4-11-1 15,1-9-40-15,4-7-131 16,3-15 26-16</inkml:trace>
  <inkml:trace contextRef="#ctx0" brushRef="#br0" timeOffset="173327.7">4310 7222 187 0,'-3'49'134'0,"0"18"-6"16,5-2-33-16,3 4-15 15,1-12-26-15,3-9-12 16,2-16-10-16,-2-11-9 15,-1-14-1-15,0-8 1 16,-2-5 1-16,-1-10 1 16,-1 1 2-16,0-13-6 15,-4 1-2-15,1-5-4 0,1 5-4 16,0-1-8 0,4 8 2-16,6 0-7 0,4 2 5 15,5-5-8-15,3-1-7 16,4-6-44-16,-1-1-6 15,2-15-133-15,-4 1 5 16</inkml:trace>
  <inkml:trace contextRef="#ctx0" brushRef="#br0" timeOffset="173654.08">4713 6674 238 0,'-22'16'120'16,"8"13"10"-16,3 16-51 15,5 6-10-15,4 19-13 16,4-5-21-16,6 2-12 16,0-12-9-16,7-3-8 15,1-13-4-15,2 1-31 16,-8-8-14-16,-2 5-25 16,-7 0 2-16,-9 6-1 15,-3-7 36-15,-8 2 32 16,-1-8 37-16,2-12 12 15,2-14 7-15,7-15-7 0,9-12-17 16,13-15-14-16,9-4-12 16,19-11-7-16,3-1 2 15,10-3-4-15,-6 4 8 16,7-12-27-16,-13 6 146 16,4-3-271-16,-6 6 115 15</inkml:trace>
  <inkml:trace contextRef="#ctx0" brushRef="#br0" timeOffset="174085.75">5156 6455 210 0,'-13'27'124'16,"17"13"-1"-16,14 24-31 15,9 11-37-15,3 21-1 16,3 2-12-16,3 14-6 15,-12-11-7-15,4 3-10 16,-6-17-6-16,0-9-7 16,-7-21-2-16,-2-11 0 15,-10-19 9-15,-5-16 0 16,-11-18 6-16,-5-21-6 16,-4-14 1-16,-4-27-9 0,0-9 0 15,-1-40-7-15,4-3 6 16,8-14-7-16,11 15 6 15,13 2-5-15,8 41 4 16,12 22-4-16,2 28 4 16,5 21-4-16,-6 21 4 15,9 21-4-15,-9 4 6 0,2 23-4 16,-7 4 6-16,-2 18-4 16,-11-3 4-16,-1 17-4 15,-10-14 4-15,-7 7-6 16,-7-16 5-16,2-3-29 15,-2-20-15-15,3-9-147 16,4-25 19-16</inkml:trace>
  <inkml:trace contextRef="#ctx0" brushRef="#br0" timeOffset="174500.87">6112 6938 334 0,'-8'-6'151'16,"-18"7"10"-16,-7 5-88 15,-16 8-11-15,1 7-24 16,-6 13-14-16,9 4-8 16,-2 12-7-16,17 4 1 15,12 6-5-15,10-11 3 16,9-1-5-16,14-12 2 0,10-10-7 15,2-15 5-15,11-9-5 16,0-11 4-16,2-14-4 16,-5-7 5-16,2-11-1 15,-9-3 10-15,-2-2 2 16,-5 6 6-16,-5 4-3 16,-7 12 1-16,-4 15-11 15,-3 16 1-15,-4 21-8 16,0 16 4-16,-4 16-6 15,0 6 5-15,0 5-4 16,6-13 4-16,4-8-5 16,6-19-4-16,9-18-49 15,1-19 144-15,2-20-291 16,8-8 98-16</inkml:trace>
  <inkml:trace contextRef="#ctx0" brushRef="#br0" timeOffset="175011.31">6371 6766 329 0,'-2'-36'137'0,"2"23"12"16,-1 19-85-16,-1 13-14 15,-4 19-20-15,3 8-12 0,2 18-9 16,4-1-3-16,-5 14-6 16,4-5 4-16,-2 6-5 15,2-14 0-15,1-1-31 16,2-16-7-16,0-3-9 15,-1-17 3-15,-7-10 1 16,-3-13 31-16,-4-16 6 16,0-10 12-16,3-17 2 15,7-7 4-15,7-14-4 16,7 5 10-16,8-12-2 16,6 10 1-16,4-1 7 15,-1 14 6-15,7-1 1 16,-3 15 4-16,2 0-2 15,-6 9-1-15,-2 2-5 0,-7 4-6 16,-11 4 1-16,-9 6 4 16,-15 5-4-16,-7 5 5 15,-12 8 2-15,1 4-4 16,-4 12-6-16,10 5 2 16,4 10-6-16,11 2-1 15,8 6-6-15,12-6 0 16,8 0-7-16,4-8 4 15,9 0-6-15,-1-3 5 0,4 1-5 16,-8-6 5-16,4-2-5 16,-6-9 5-16,8-11-27 15,-2-9-24-15,15-8-174 16,-1-10 28-16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47" units="cm"/>
          <inkml:channel name="Y" type="integer" max="1650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23859" units="1/cm"/>
          <inkml:channelProperty channel="Y" name="resolution" value="1000.4848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14:40:32.655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">
        <inkml:traceFormat>
          <inkml:channel name="X" type="integer" max="11740" units="cm"/>
          <inkml:channel name="Y" type="integer" max="6604" units="cm"/>
          <inkml:channel name="T" type="integer" max="2.14748E9" units="dev"/>
        </inkml:traceFormat>
        <inkml:channelProperties>
          <inkml:channelProperty channel="X" name="resolution" value="400" units="1/cm"/>
          <inkml:channelProperty channel="Y" name="resolution" value="400" units="1/cm"/>
          <inkml:channelProperty channel="T" name="resolution" value="1" units="1/dev"/>
        </inkml:channelProperties>
      </inkml:inkSource>
      <inkml:timestamp xml:id="ts1" timeString="2020-03-31T14:40:35.417"/>
    </inkml:context>
  </inkml:definitions>
  <inkml:trace contextRef="#ctx0" brushRef="#br0">4810 2622 410 0,'5'-16'83'0,"3"-7"41"15,4 6-125-15,7 2 4 16,-8 2-3-16,2 1 6 16,-7 6 0-16,0 9 10 15,-6 6-1-15,0 16 6 16,-4 8-7-16,-4 22 1 15,-2 5-10-15,-5 20 1 16,1 2-6-16,-5 21 3 16,10-1-4-16,-1 27 3 15,2-3-3-15,-4 32 2 16,5-3-2-16,-10 37 2 16,4-8-2-16,-4 39 3 15,4-17-3-15,-2 38 3 16,9-24-4-16,3 35 4 0,10-28-3 15,8 35 4-15,6-30-3 16,2 33 4-16,1-31-2 16,12 27 2-16,-6-33-3 15,7 28 3-15,-3-29-4 16,5 22 4-16,-11-28-5 16,6 29 4-16,-9-28 1 15,3 31 8-15,-3-26-1 0,4 31 7 16,0-31-3-16,2 27 0 15,-2-31-9-15,-5 25 2 16,-4-31-6-16,-9 24 1 16,-4-36-2-16,-5 25 5 15,-2-33 0-15,4 13 2 16,-1-35-2-16,3 6 2 16,-1-101-2-1,1 1-5-15,7 61-23 16,2-44-24-16,6-30-131 15,1-39 11-15</inkml:trace>
  <inkml:trace contextRef="#ctx0" brushRef="#br0" timeOffset="2101.71">4925 2576 68 0,'4'-26'17'0,"5"-6"7"16,3 0-12-16,1-1 34 15,-2 10 5-15,0 5 19 16,-1 9 1-16,-1 6-2 15,-2 8-34-15,1 8-4 16,0 2-19-16,3 8 2 16,4 0-9-16,11 4 4 15,6 0-5-15,17-4 3 16,7-3-6-16,17-4 3 0,0-7-5 16,28-3 4-16,-2 1-4 15,25-6 3-15,-3 0-4 16,36 0 4-16,-13-4-5 15,35-2 5-15,-9-2-4 16,35-2 3-16,-12-1-3 16,33-7 4-16,-14 2-5 0,38-2 5 15,-16 1-5 1,37-4 5-16,-18 5-4 16,40-3 3-16,-28 2-3 0,41-3 4 15,-34 5-3-15,40 1 3 16,-40 2-4-16,40 3 3 15,-40 4-3-15,38-2 4 16,-36 0-4-16,33 5 4 16,-36-1-3-16,29-5 4 15,-40 2-4-15,26 0 3 16,-42-3-3-16,28-3 3 16,-40 3-2-16,28-8 2 15,-44 1-2-15,29-11 2 16,-37 3-3-16,19-8 4 15,-35 5-3-15,10-5 3 0,-38 7-3 16,5-1 3 0,-37 6-3-16,-5 2 2 0,-27 7-3 15,0 3 3-15,-25 5-3 16,-4 4 3-16,-15 3-3 16,-8 2 3-16,-17 3-16 15,-3 5 34-15,-12 2-3 16,4 9 3-16,-7 7-2 0,0 16 16 15,-4 8-33-15,-2 24 3 16,-2 5-3-16,3 28 3 16,-3 3-5-16,4 26 4 15,4-2-5-15,4 33 4 16,-2-10-4-16,8 34 3 16,2-5-4-16,3 45 5 15,-1-12-3-15,8 55 4 16,-5-13-4-16,7 59 3 15,-2-32-3-15,8 61 2 16,-3-34-3-16,7 47 4 16,-3-41-3-16,8 45 3 15,-2-48-3-15,12 37 4 16,-3-41-4-16,6 44 3 16,-9-46-1-16,3 44 4 15,-14-38-3-15,3 40 4 0,-6-49-3 16,3 40 3-16,-8-52-5 15,8 19 4-15,-8-50-5 16,8 12 3-16,-7-55-3 16,2 12 2-16,-9-50-3 15,8 2 4-15,-13-39-3 16,1-1 4-16,-2-38-2 16,-1-1 4-16,-9-33-3 0,1-8 4 15,-6-28-4-15,-8-8 4 16,-9-23-4-16,-9-5 4 15,-10-16-3-15,-13-6 3 16,-6-3-5-16,-25-3 3 16,-5-3-4-16,-26 1 3 15,3 1-4-15,-33-4 3 16,5 2-3-16,-25-3 2 16,3 1-3-16,-34-2 3 15,16 2-4-15,-38-1 4 16,16 3-3-16,-41 4 3 15,18 4-3-15,-48 7 3 16,29 2-4-16,-48 8 4 0,30-1-4 16,-38 4 4-16,29-3-3 15,-38 0 2-15,31-4-2 16,-35-3 2-16,29-1-3 16,-24-7 4-16,26 2-2 15,-35-2 2-15,41-1-3 16,-39 4 3-16,30 5-4 15,-30 0 4-15,37 4-4 16,-34 3 4-16,44-2-4 0,-31-1 4 16,38 2-4-16,-16-3 5 15,32-1-4-15,-18-1 3 16,30 5-2-16,-16-3 2 16,27 2-3-16,-21 5 3 15,35 0-4-15,-14 1 4 16,28 1-4-16,-9 0 4 15,31-3-4-15,-12 2 3 16,39-3-2-16,-12-2 2 16,24 2-3-16,0 1 4 15,24-2-4-15,-2 1 2 16,25 1-2-16,5-4 3 16,15-2-4-16,3-3 3 15,12-3-1-15,2-2 1 0,13-3-2 16,6-5 2-16,7-1-3 15,2-6 3-15,3 0-3 16,0-7 3-16,4-1-2 16,-1-16 3-16,-1-5-3 15,2-20 4-15,0-8-3 16,0-9 2-16,0 6-2 16,-1-13-10-16,-2 10-18 0,-4-18-126 15,-1 1 25-15</inkml:trace>
  <inkml:trace contextRef="#ctx1" brushRef="#br0">14176 6153 0,'0'0'0</inkml:trace>
  <inkml:trace contextRef="#ctx0" brushRef="#br0" timeOffset="8662.71">7169 3393 69 0,'17'93'95'16,"-4"6"-19"-16,3 20 0 16,-1-15-27-16,7 8-15 15,0-20-8-15,4 0-2 16,-3-25-6-16,-4-1 2 0,-8-15-5 15,-7-3-6-15,-5-15 7 16,-10-3 6-16,-3-16-5 16,-8-15 10-16,-2-19-3 15,-13-21-10-15,0-19-7 16,-6-37 3-16,1-14-10 16,2-28 2-16,12 0-3 15,9-17 3-15,17 28-2 16,9 3 2-16,8 32-3 0,8 2 4 15,3 31-4-15,2-3 3 16,4 18-4-16,6-1 3 16,-1 13-2-16,9 3 1 15,-1 13-1-15,11 15 2 16,-4 15-2-16,9 17 2 16,-10 11-2-16,2 19 2 15,-15 5-2-15,-5 12 3 16,-20-2-3-16,-17 11-6 15,-18-6 20-15,-20 12 5 16,-10-15-2-16,-10 8 1 16,4-17 8-16,-3-9-20 15,13-23-4-15,3-8 2 16,10-19-2-16,6-7 1 0,15-3-1 16,9 1 0-16,6 2-1 15,14 4 1-15,8 2-2 16,13-1 2-16,6 1-1 15,16-3 2-15,2-3-2 16,20-3 2-16,-4-2-2 16,13-14 1-16,-5-2-2 0,12-11 3 15,-11-2-2-15,9-15 4 16,-18 2 9-16,0-5 1 16,-19 3-1-16,-10-3-1 15,-18 12 9-15,-13 3-5 16,-16 12 3-16,-16 4 1 15,-17 11 2-15,-5 9-11 16,-4 12-6-16,-13 17-3 16,8 14-2-16,0 16 0 15,3 1 0-15,7 14 1 16,17-8-2-16,4 1 2 16,14-14-1-16,11 4 1 15,12-17-1-15,16-6 0 16,9-12-1-16,14-3 1 15,1-10 0-15,11 1-17 0,-8-5-18 16,8-3-34-16,-9-8-118 16,0-12 11-1</inkml:trace>
  <inkml:trace contextRef="#ctx0" brushRef="#br0" timeOffset="8922.09">8866 3351 395 0,'-29'38'86'0,"-8"12"56"15,6 2-115-15,2 9 5 16,12-7 1-16,7 5-9 16,7-9-14-16,6 4-5 15,4-10-5-15,2 0 2 16,0-11-2-16,6-1 2 15,4-13-3-15,9-9 8 16,4-12-20-16,5-15-20 16,-2-15-17-16,9-18-101 15,-6-9 1-15</inkml:trace>
  <inkml:trace contextRef="#ctx0" brushRef="#br0" timeOffset="9120.12">9294 2745 249 0,'0'-12'80'16,"-3"24"32"-16,-2 25-70 16,-5 31 9-16,1 12-9 15,1 28-2-15,3 1-20 0,7 18-3 16,9-11-9 0,9 15-2-16,6-25-4 0,11 0 2 15,3-22 2-15,7-5-15 16,-8-23-126-16,-11-9 42 15</inkml:trace>
  <inkml:trace contextRef="#ctx0" brushRef="#br0" timeOffset="9313.2">9350 3828 241 0,'91'-28'113'15,"-2"4"3"-15,15-8-72 16,-7 0 4-16,4-2-23 16,-22 6-20-16,0 5 6 0,-20 10-18 15,-9 11-111-15,-17 10 37 16</inkml:trace>
  <inkml:trace contextRef="#ctx0" brushRef="#br0" timeOffset="10264.5">4870 5154 106 0,'2'-4'90'0,"2"5"-11"15,4 4-24-15,4 0-8 16,2 2-23-16,8 1 5 16,7-6-13-16,13-2 4 15,4-4-8-15,23-5 1 16,1-2-9-16,18-3 2 15,-4-1-5-15,24 1 3 16,-7 4-4-16,22-2 3 0,-8 3-4 16,33 1 3-16,-11 0-3 15,25 0 3-15,-1 1-3 16,21-3 3-16,-10 2-4 16,34-1 3-16,-18-1-3 15,32-5 3-15,-11 1-3 16,32-7 3-16,-25 2-1 15,42-7 2-15,-31 0-2 0,43-3 3 16,-36 3-2-16,40-1 2 16,-34 6-2-16,36 1 1 15,-36 4-1-15,25 3 1 16,-20 6-2-16,27-3 2 16,-26 7-2-16,27-5 2 15,-17-2-1-15,20-1-2 16,-25-3 15-16,27-2 5 15,-28 2-2-15,30 2 2 16,-38 1 0-16,22 9-15 16,-38 0-4-16,18 14 3 15,-42 2-4-15,15 12 3 16,-30-1-2-16,11 7 2 16,-31-2-2-16,18 8 4 15,-27-7-3-15,5 8 2 0,-25-4-1 16,14 7 10-16,-30-8-26 15,5 7-112-15,-24-8 38 16</inkml:trace>
  <inkml:trace contextRef="#ctx0" brushRef="#br0" timeOffset="12042.76">7334 5233 23 0,'-1'-4'96'0,"-3"-4"-32"15,-1 1-1-15,0-3-11 16,1-1-36-16,1-1-6 16,4 2-10-16,1-2 2 15,-1 4-4-15,2 5 4 16,0 3-5-16,-2 3 4 16,-1 1-4-16,3 2 4 15,-2-1-3-15,0 0 0 16,-1 0 15-16,2 2 7 0,3 2 7 15,1 7 11-15,2 9 4 16,1 18-11-16,1 8-6 16,3 20-4-16,1 12-9 15,1 17 7-15,0-2-4 16,2 16 1-16,-2-15 4 16,-1 3 6-16,-1-23-11 15,-2 3 9-15,-4-20-1 16,-3-2-7-16,-3-15-6 0,-3-2 10 15,-4-16-11-15,0-10 2 16,0-13-3-16,0-12 3 16,2-12-10-1,2-18 2-15,2-7-4 0,5-8 3 16,5 1-3-16,5-2 3 16,3 14-3-16,3 9 3 15,-2 11-3-15,3 8 2 16,-4 13-2-16,1 11 2 15,-4 3-3-15,6 12 3 16,-4 0-2-16,6 8 2 16,-2-5-3-16,9 1 4 15,-1-11-3-15,10-3 2 0,-2-13-1 16,10-10 1-16,0-9-2 16,10-10 2-16,-2-3-2 15,1-17 1-15,-5 3 0 16,-4-13 9-16,-12 7-1 15,-6-6 8-15,-10 16 1 16,-9 1 10-16,-9 14-6 16,-13 9 2-16,-3 15-5 0,-7 14-3 15,3 8-9-15,-4 17-2 16,4 7-4-16,-1 6 1 16,11-4-1-16,0 4 1 15,4-17-1-15,9-2 1 16,5-12-2-16,3-3 3 15,4-6-2-15,8 1-17 16,-1-9-36-16,14 7-139 16,-5-12 16-16</inkml:trace>
  <inkml:trace contextRef="#ctx0" brushRef="#br0" timeOffset="12219.58">8699 6002 438 0,'-13'78'90'16,"1"16"44"-16,3-16-132 15,-1-3 1-15,4-19-3 16,5-8 8-16,2-19-15 16,-1-8 1-16,-2-13-129 15,4-10 30-15</inkml:trace>
  <inkml:trace contextRef="#ctx0" brushRef="#br0" timeOffset="12734.12">9182 6046 52 0,'5'21'93'16,"-4"4"-10"-16,-5-9-5 15,-4-2 12-15,-7-6-23 16,-5-3 10-16,0-11-14 16,0-7 6-16,1-9-23 0,4-17-6 15,8-7-20-15,7-13-5 16,7 1-14-16,7 3 3 16,3 20-4-16,4 16 3 15,-5 22-3-15,1 26 3 16,-2 14-1-16,-1 27 8 15,-3 8-2-15,-2 25 3 16,-3-4-3-16,-4 27 1 16,-4-15-7-16,-8 9 1 15,1-23-3-15,-9-7 3 16,-1-37-3-16,-8-16 6 16,-2-29-16-16,-9-33-29 15,3-24 275-15,-5-40-408 16,8-17 194-16</inkml:trace>
  <inkml:trace contextRef="#ctx0" brushRef="#br0" timeOffset="13100.99">9274 5314 330 0,'43'64'126'0,"-11"23"18"15,2 36-75-15,-7 4-22 16,-5 28-1-16,-8-15-17 15,1 2 0-15,-11-26-13 0,2-9 3 16,2-40-10-16,2-19 0 16,7-26-5-16,8-37 3 15,6-27-4-15,7-33 2 16,-1-17-2-16,8-35 2 16,-2 4-5-16,1-3 3 15,-5 24-3-15,-1 15 3 16,-8 43-3-16,-6 31 7 15,-9 28-1-15,-4 37 8 16,-7 21 1-16,-5 28 4 16,-4-3-6-16,2 11 0 15,3-23-7-15,6-7-1 16,4-30-5-16,10-10-2 16,4-24-18-16,1-20 229 15,4-10-411-15,-13-24 197 0</inkml:trace>
  <inkml:trace contextRef="#ctx0" brushRef="#br0" timeOffset="13380.21">10084 5613 409 0,'-10'52'104'0,"6"17"40"16,3-4-123-16,3 5 4 15,6-6-12-15,9 11-1 16,-2-13-11-16,7 3 2 15,5-9-4-15,1-2 3 16,0-10-2-16,4 0-7 16,-5-8-5-16,0 7-1 15,-4-7-6-15,-3 3 2 16,-2-9 5-16,5-3 5 16,-1-9-3-16,7-12 6 15,3-6-3-15,-1-10 0 16,-8-6-12-16,-4-7-43 15,-18-1-62-15,-19-2-5 16</inkml:trace>
  <inkml:trace contextRef="#ctx0" brushRef="#br0" timeOffset="14074.08">7476 7096 255 0,'7'0'95'15,"-3"13"25"-15,1 13-75 16,2 29 7-16,0 8-16 16,1 23-7-16,6 1-16 15,4 17 3-15,2-13-3 0,3-3 5 16,2-25-6-16,4-9 3 16,-4-28-4-16,3-17-1 15,2-14-5-15,4-15 3 16,-7-13-4-16,6-15 1 15,-7 5-4-15,2-9 3 16,-9 15-4-16,1 6 3 16,-10 20-3-16,1 6 8 15,-5 16 0-15,2 15 4 16,-3 12-2-16,5 15 5 16,-1 4-8-16,5 8 1 15,-2-9-3-15,9-9 1 16,0-15-4-16,9-14 2 15,1-19-3-15,6-16 2 16,-5-12-3-16,3-12 4 16,-8-5-4-16,1-17 2 0,-6 7-12 15,1-9-33-15,-3 6-16 16,1-4-114-16,-2 13-1 16</inkml:trace>
  <inkml:trace contextRef="#ctx0" brushRef="#br0" timeOffset="14227.99">8528 7420 234 0,'12'42'157'16,"-4"11"-5"-16,-1-4-58 0,-2 10-10 16,-2-13-41-16,-1 3-8 15,-2-15-23-15,1 0 0 16,3-16-8-16,-1-3-25 16,1-8-58-16,-3-3-85 15,-5-4-18-15</inkml:trace>
  <inkml:trace contextRef="#ctx0" brushRef="#br0" timeOffset="14347.82">8535 7058 131 0,'-9'-43'0'0</inkml:trace>
  <inkml:trace contextRef="#ctx0" brushRef="#br0" timeOffset="14803.23">9132 6957 169 0,'-30'62'93'0,"-12"16"22"15,-3 0-43-15,-6 10 3 16,10-9-20-16,-1 8-13 16,9-15-24-16,6-3 1 15,10-18-8-15,7-8 4 16,8-21-6-16,9-7 1 16,5-12-7-16,7-13 2 15,1-10-4-15,3-16 6 16,1-16-4-16,10-26 6 15,-2-8-1-15,7-16 10 16,-1 4-2-16,-2-14 9 16,-17 22-4-16,-10 2 7 0,-11 20-9 15,-10 6 2-15,-3 28-10 16,4 13 3-16,1 21-7 16,2 23 1-16,2 20-4 15,-4 29 4-15,2 8-4 16,3 27 2-16,0-8-3 15,0 14 1-15,8-21-4 16,7 3 2-16,-1-22-16 16,9-3-40-16,4-24-4 0,6-4-133 15,-6-22 2-15</inkml:trace>
  <inkml:trace contextRef="#ctx0" brushRef="#br0" timeOffset="15021.41">9464 6760 268 0,'8'-13'163'0,"-7"28"-12"15,-10 25-34-15,-7 28-76 16,0 8-12-16,-2 22 0 16,1-8-15-16,2 10-2 15,6-20-10-15,3 1 2 16,5-22-1-16,2-5-26 0,3-16-13 15,-1 6-130 1,-5-17 11-16</inkml:trace>
  <inkml:trace contextRef="#ctx0" brushRef="#br0" timeOffset="15180.26">9240 7645 354 0,'1'-17'103'0,"11"3"36"0,9-16-90 16,3-6-10-16,7-17 2 15,-3-2-21-15,5-19-27 16,3 5 265-16,2-26-408 16,-3 12 206-16</inkml:trace>
  <inkml:trace contextRef="#ctx0" brushRef="#br0" timeOffset="15459.31">9697 7118 394 0,'-17'87'133'0,"5"14"31"16,2-15-110-16,5-5 0 16,2-21-18-16,7-8-8 15,3-24-14-15,6-13-3 0,3-13-9 16,10-3 1-16,-1-6-2 16,6-15 2-16,-2-2-2 15,2-11 2-15,-4-5-2 16,0-7 7-16,-4 10-1 15,1 2 4-15,-5 17-4 16,2 13 3-16,-5 19-8 16,3 17 1-16,-3 9-4 0,0 9 4 15,-1-4-3-15,0-1-16 16,0-12-27-16,0 3-146 16,-5-11 21-16</inkml:trace>
  <inkml:trace contextRef="#ctx0" brushRef="#br0" timeOffset="17074.62">5478 6069 176 0,'-15'10'114'0,"1"-2"1"16,3-2-44-16,6-4 7 16,5-2-27-16,9-4-14 15,7 0-13-15,12 1-6 16,4 1-6-16,17 3-6 16,2 1 3-16,11 3-4 15,-3-1 3-15,14 1-5 16,-9-5 3-16,14-1-5 15,-7-9 4-15,13-2-6 0,-12-3 5 16,3-5-4-16,-15 2 4 16,1-2-5-16,-12 3 5 15,1-3-17-15,-9 5-12 16,3 5-126-16,-12 3 25 16</inkml:trace>
  <inkml:trace contextRef="#ctx0" brushRef="#br0" timeOffset="17548.77">5794 7710 255 0,'-1'7'100'0,"9"-3"28"16,4-5-66-16,14-5 2 16,8 2-9-16,12-2-14 15,7-1-17-15,14-1-8 16,-2-4-6-16,10 0-7 15,-6-3 2-15,8 0-5 16,-12 1 4-16,12 2-23 16,-8-4 276-16,16-5-411 15,-13-4 209-15</inkml:trace>
  <inkml:trace contextRef="#ctx0" brushRef="#br0" timeOffset="23921.96">8222 8626 151 0,'-3'-25'106'16,"-1"3"0"-16,-1-1-18 16,-5-2-22-16,-8 3-1 15,-6 4-26-15,-13 2-1 16,-4 7-13-16,-11 9 0 15,3 5-10-15,-9 10 0 16,7 4-9-16,-3 3-1 16,8 1-4-16,-4 10 2 15,9 1-4-15,-2 10 3 16,6 3-3-16,1 15 3 0,10-2-3 16,3 10 2-16,8-10-2 15,7 9 2-15,8-13-3 16,9-3 3-16,8-12-3 15,14-7 2-15,4-15-3 16,9-11 3-16,-4-9-3 16,8-13 3-16,-9-6-2 0,2-10 3 15,-4-1-2-15,6-8 2 16,-8 3-1-16,1-15 1 16,-8 5-1-16,2-14 7 15,-7 4 1-15,-1-17 3 16,-6 10-3-16,5-3 3 15,-7 9-7-15,3-3-1 16,-4 16-4-16,4 11 2 16,-6 9 3-16,0 18 4 15,-3 16 0-15,2 17 5 16,-6 6 0-16,0 17-4 16,-2 1-2-16,-1 11-1 15,-2-4-4-15,0 11-1 16,2-6 0-16,-1 4 1 15,0-8-1-15,5 5 1 0,-1-14-4 16,3-2-24-16,3-13-21 16,3-10-5-16,0-16-125 15,6-12 25-15</inkml:trace>
  <inkml:trace contextRef="#ctx0" brushRef="#br0" timeOffset="24648.28">8428 8433 157 0,'-1'-4'127'0,"-1"11"-11"16,2 12-29-16,3 9-21 16,-1 9-27-16,4 14-1 15,0 2-15-15,2 8 4 16,1 0-8-16,2 8 1 15,2-13-7-15,1 1-1 16,-3-13-7-16,2-3 1 16,-4-16-5-16,-2-5 2 15,-4-8-3-15,-1-6 3 16,0-8-1-16,-2-10 1 0,0-7-1 16,1-19 2-16,-1-7-3 15,3-11 2-15,4 3-4 16,3-1 3-16,0 12-2 15,8 10 1-15,-3 12-2 16,3 5 2-16,-2 10-1 16,6 6 1-16,-6 3-2 15,5 7 1-15,-3 3 0 0,5 3 0 16,-4-1 0 0,10 1 3-16,-1-5-3 0,8-3 3 15,-3-7-3-15,11-4 3 16,0-7-4-16,9-7 2 15,-6-2-2-15,5-7-4 16,-6-1 16-16,0-8 2 16,-8 4 0-16,4-5 1 15,-6 2 9-15,-2-6-13 16,-6 5-3-16,-1-5 10 16,-9 6-1-16,-4 1-3 15,-9 12 4-15,-10 5 7 16,-8 8-7-16,-11 11 2 15,-6 11-1-15,-12 15-7 0,-1 6-6 16,-4 11-2 0,6-2-3-16,-4 8 1 0,14-9-2 15,2 9 2-15,4-5-1 16,5 7 0-16,12-6 0 16,4 5 1-16,10-9-2 15,10-4 2-15,6-12-2 16,8-5-19-16,4-11-12 0,12-7-29 15,-1-7-19-15,9-10-126 16,0-12 25-16</inkml:trace>
  <inkml:trace contextRef="#ctx0" brushRef="#br0" timeOffset="25114.62">10130 8312 178 0,'16'-29'143'0,"-9"7"-18"16,-11 10-41-16,-6 6-4 16,-10 8-39-16,-13 9-4 15,-2 7-12-15,-7 13-1 16,1 8-10-16,1 16 2 0,8-1-6 16,0 6 1-16,9-5-5 15,3 1 2-15,8-10-5 16,4-2-1-16,7-10-3 15,3-4 3-15,4-8-2 16,3-7 2-16,-1-7-4 16,5-6 4-16,0-7-3 15,2-11 3-15,1-7-2 0,5-15 2 16,0-4-2-16,5-8 9 16,-2 4-2-16,4 0 9 15,-5 14-1-15,-4 4 2 16,-5 14-8-16,-1 7 7 15,-7 7-7-15,2 10 1 16,0 6-1-16,2 1 0 16,2 4-8-16,5 8 0 15,-1 2-1-15,7 8 1 16,3-1-2-16,6 7-6 16,-3-4-12-16,3 4-28 15,-4-6-3-15,-4 1-138 16,-3 1 24-16</inkml:trace>
  <inkml:trace contextRef="#ctx0" brushRef="#br0" timeOffset="26957.21">6939 8213 107 0,'-3'-2'107'15,"-2"4"-19"-15,-5 6-7 16,-4 5-32-16,-6 9-9 16,-3 9-19-16,-8 17 4 15,4 5-6-15,-12 15 3 16,-1 4-6-16,-12 11 1 15,4-9-7-15,-8 12 0 16,10-6-6-16,-5 8 0 16,8-12-4-16,-3 9 2 15,5-14-3-15,-3 6 3 16,4-10-3-16,-1 2 3 16,5-12-6-16,-3-3 13 15,4-12-1-15,4-9 2 0,8-8-2 16,3-8 7-16,9-7-15 15,4-11 3-15,5-2-3 16,5-10 3-16,3-4-2 16,7-6 2-16,2-2-3 15,9-17 3-15,2 1-3 16,12-17 2-16,3-5-2 16,10-13 1-16,-5 7-1 15,9-6 2-15,-4 9-2 16,8-14 13-16,-6 10-1 0,13-14 2 15,-7 8-2-15,5-3 1 16,-10 15-12-16,3-10 1 16,-11 13-3-16,1-5 4 15,-5 8-3-15,4-7 1 16,-4 16-1-16,-2 3 1 16,-5 9-2-16,-3 6 2 15,-10 14-2-15,-6 4 3 16,-7 5-1-16,-9 10 2 15,-4 2-2-15,-8 5 1 16,-4 2-1-16,-8 8 1 16,0 3-2-16,-10 14 2 15,3 2-2-15,-7 13 3 0,4 2-3 16,-6 13 2-16,4-2-2 16,-10 13 1-16,0-4-2 15,-14 16 2-15,1-9-1 16,-1 14 1-16,-1-8-1 15,-5 7 2-15,14-13-3 16,-2 6 3-16,4-14-3 0,2 2 3 16,11-13-3-16,-4-5 2 15,13-15-2-15,0-10 1 16,11-15-2-16,9-11 2 16,10-11-2-16,7-9 2 15,8-5-2-15,11-18 3 16,2-3-1-16,7-15 2 15,0-1-1-15,8-14 2 16,-5 10-1-16,8-9 2 16,-3 7-3-16,7-13 2 15,-4 8-3-15,12-11 1 16,-6 8-1-16,4-6 0 16,-10 15-1-16,1-3 2 15,-10 11-1-15,0-4 1 0,-5 12-1 16,2-2 1-16,-6 8-1 15,0 0 1-15,-4 11-1 16,0-3 2-16,-6 6-3 16,1 7 2-16,-6 6-1 15,-1 2 1-15,-6 9-2 16,-1 1 2-16,-2 1-1 16,-1 2 1-16,-3 1-1 0,1 0 1 15,0 2-1-15,-4 0 1 16,-5 2 0-16,-3 6 0 15,-5 1-1-15,-4 3 2 16,0 3-2-16,-1 2 1 16,0-5-1-16,1 3 2 15,3-3 4-15,-2 0-22 16,1-3-4-16,3 0-141 16,1-7 21-16</inkml:trace>
  <inkml:trace contextRef="#ctx0" brushRef="#br0" timeOffset="50283.15">18522 845 554 0,'-4'24'-3'0,"2"1"-4"0,-5 39 4 15,5 39-4-15,-9 0 4 0,-2 124 3 0,-2 25 6 16,-3 75 8-16,-1 3 7 16,-1 80 7-16,-3-7 2 0,-12 99-5 15,10-24-5-15,-2 106-5 16,8-33-4-16,13 96-5 16,16-57 2-16,18 89-5 15,11-74 3-15,18 65-3 16,3-71 2-16,15 86-4 15,-6-81 4-15,19 62 3 16,-7-69 6-16,10 58-2 16,-8-95 4-16,5 57-5 15,-21-79-4-15,6 47-6 16,-13-93 3-16,-3 35-5 16,-17-87 5-16,3 18 0 15,-16-85 4-15,-3 6-4 16,-5-83 5-16,-2-12-5 0,-12-81 1 15,-5-30-5-15,-4-77 3 16,-8-50-6-16,-2-57 4 16,-5-66-6-16,1-52 4 15,-12-82-5-15,-8-24 7 16,-10-102-4-16,-1-9 5 16,-14-91-3-16,8-4 5 15,-2-111-5-15,6 33 4 0,-1-82-3 16,8 29 3-16,-9-100-5 15,6 62 4-15,-4-99 1 16,5 51 4-16,-1-84-4 16,10 95 5-16,-1-83-4 15,4 89-1-15,-1-77-3 16,3 119 4-16,-2-68-4 16,5 96 4-16,-2-43-5 15,-3 107 5-15,1-56-5 16,3 102 2-16,-1-19-4 15,6 90 6-15,6-25-6 16,5 73 6-16,6-14-4 16,2 63 5-16,7-4-4 15,5 68 4-15,1 21-4 16,-2 74 4-16,1 36-6 16,-3 50 4-16,5 42-5 0,0 47 5 15,2 55-5-15,0 44 6 16,-7 91-5-16,-6 35 6 15,-6 102-7-15,-6 21 4 16,-4 114-3-16,-1-19 2 16,-3 138-2-16,-1-38 4 0,2 164-3 15,4-41 4-15,-2 154-4 16,8-94 3-16,8 150-3 16,3-113 3-16,4 105-3 15,12-151 4-15,6 152-4 16,2-128 6-16,14 74-4 15,2-123 6-15,12 95-5 16,-4-179 3-16,6 27-5 16,-4-139 4-16,5-5-6 15,-12-131 5-15,7-30-6 16,-7-117 5-16,0-44-6 16,-8-96 5-16,-1-61-7 15,-10-60 3-15,-8-73-5 16,-10-57 5-16,-15-82-6 15,-13-35 8-15,-13-102-4 16,-2-22 5-16,-18-103-2 16,9 2 5-16,-7-107-3 0,9 21 4 15,-4-109-5-15,13 46 4 16,2-110-6-16,8 69 5 16,3-105-5-16,11 84 6 15,6-102-6-15,6 96 5 16,7-94-3-16,4 94 4 0,9-86-5 15,1 104 6-15,5-82-6 16,-3 100 6-16,6-66-5 16,-7 107 3-16,-3-42-4 15,-4 112 4-15,-1-31-4 16,-5 107 5-16,0-13-4 16,-2 130 5-16,26 68-1 15</inkml:trace>
  <inkml:trace contextRef="#ctx0" brushRef="#br0" timeOffset="50517.28">18293 0 910 0,'-52'2901'-5'16,"-10"-2243"4"-16,15-34-1 0,-3 136 1 15,6 20 1-15,15 127 4 16,9-52-2-16,13 90 5 16,16-111 0-16,4 115 3 15,4-135-2-15,16 109 2 16,-5-126-4-16,8 76-1 16,2-144-2-16,-1 63 0 15,-9-158-4-15,-3 16 4 16,-7-140-7-16,-6-3-24 15,-6-121-19-15,-9-35-145 16,-5-101 16-16</inkml:trace>
  <inkml:trace contextRef="#ctx0" brushRef="#br0" timeOffset="51991.19">21319 2255 211 0,'-31'8'61'0,"7"0"28"0,-6 7-48 16,7 0-2-16,-3 7 16 15,8 5-14-15,1 9-4 16,4 1-14 0,-1 25 2-16,2 8-16 0,2 27 0 15,2 9-4-15,2 36 1 16,4-2-6-16,2 35 4 16,0-4-4-16,2 37 3 15,0-10-3-15,1 43 3 16,-2-15-5-16,4 47 14 15,-2-12-2-15,2 44 4 16,2-17 0-16,-2 45 8 16,-2-27-12-16,4 44 3 15,2-43-3-15,-1 36 1 16,5-42-6-16,6 22 3 0,-1-52-5 16,6 25 3-16,3-46-3 15,1 17 0-15,-5-44-2 16,4 21 2-16,-10-41-3 15,-2 17 2-15,-8-30-1 16,0 14 0-16,-6-36-1 16,-2 9 2-16,-4-39-2 0,5-6 1 15,-2-35-1-15,0-6 2 16,1-35-2-16,-4-5-7 16,1-19-13-16,-2-13-22 15,-3-18-9-15,0-22-112 16,-9-17 20-16</inkml:trace>
  <inkml:trace contextRef="#ctx0" brushRef="#br0" timeOffset="53940.35">20882 2205 346 0,'-8'14'65'16,"10"-5"35"-16,6 6-101 0,5-1-6 15,12 5 5-15,6-2 0 16,21 3 2-16,13-7-3 15,27-6 3-15,9-3-3 16,35-10 3-16,6-4-2 16,38-1 3-16,0 2-3 15,47 0 2-15,-3 3-2 0,54 3 3 16,-11-2-3-16,53 3 3 16,-21 1-2-16,54-2 3 15,-26-4-4-15,53-1 3 16,-35 0-2-16,59-5 2 15,-47 2-2-15,40 2 3 16,-37 4-3-16,35 5 3 16,-59 5-3-16,34 6 2 15,-53 7-2-15,13 0 3 16,-41 0-3-16,25-4 3 16,-44-3-3-16,19-4 3 15,-40-3-2-15,4-3 3 16,-41 4-4-16,10-3 3 15,-37-1-3-15,14 1 4 0,-29-4-4 16,10-4 5-16,-28-3-4 16,13-3 3-16,-32-8-4 15,7-1 4-15,-24 2-4 16,-7 1 3-16,-25 6-4 16,-6 9 5-16,-26 8-5 15,-8 10 14-15,-15 4-3 16,-3 7 6-16,-10-2-4 0,3 3 11 15,-8-1-12-15,3 4 4 16,-5 2-4-16,0 8 11 16,-4 0-7-16,2 24 5 15,-2 6-2-15,-2 27 5 16,-2 5-10-16,-4 40 2 16,-2-4-6-16,-3 34 1 15,-2-1-6-15,-6 37 1 16,3-11-4-16,-7 41 7 15,5-10-3-15,-2 44 5 16,4-15-3-16,3 41 2 16,5-23-6-16,3 41 1 15,8-30-3-15,2 38 3 16,0-34-4-16,2 42 4 0,-5-37-3 16,-3 41 3-1,1-37-2-15,-10 39 3 0,-1-34-4 16,-4 38 3-16,-2-44-4 15,-2 33 2-15,8-46-3 16,-2 19 2-16,3-54-3 16,3 18 3-16,0-50-3 15,0 13 3-15,1-41-3 0,3 11 4 16,4-39-3-16,1 8 3 16,2-37-2-16,8 5 4 15,0-29-4-15,1-3 3 16,3-23-2-16,-2 6 2 15,-6-23-2-15,-4 5 4 16,-4-10-2-16,-8 7 7 16,-3-14-3-16,-8 6 5 15,-3-7-4-15,-2 2 4 16,2-9-7-16,-5 3 2 16,3-14-4-16,-8-1 2 15,-2-11-5-15,-14-1 3 16,-6-7-3-16,-16-1 3 15,-3-4-4-15,-16-4 4 16,0-5-4-16,-28-3 4 0,-1-3-3 16,-29-5 2-16,-4-1-2 15,-28-5 0-15,3 1-5 16,-36-2 3-16,8 0-3 16,-38-1 3-16,6 2-1 15,-37-2 4-15,13 3-3 16,-43-3 5-16,20 7-4 15,-39 0 5-15,36 4-2 0,-38-1 7 16,29-1-4-16,-38-5 2 16,37 0-3-16,-46-3 1 15,43-2-6-15,-40 5 4 16,43 2-3-16,-31 1 2 16,44 8-1-16,-45 8 1 15,51 4-1-15,-31 5 3 16,43 2-2-16,-23 6 2 15,50 0-2-15,-17 0 1 16,40 2-2-16,-9 2 1 16,33-8-2-16,-4 2 2 15,38-3-2-15,3-4 2 16,30-5-2-16,8 4 2 16,29-1-4-16,6-2 4 15,21 1-3-15,11 3 1 0,19-6-2 16,6-1 3-16,12-5-3 15,6-1 3-15,4-3-3 16,4-6 3-16,2 0-3 16,5-6 2-16,-2-2-1 15,3-12 2-15,-2-4-2 16,1-17 1-16,-7-3-2 16,-1-27 3-16,-1-4-3 15,-1-28 3-15,-5 0-2 0,1-36 3 16,1 5-2-16,-11-29 2 15,2 10-3-15,-2-39 2 16,2 19-2-16,-5-26-8 16,2 13-11-16,-3-26-18 15,0 22 134-15,-21-26-265 16,-3 11 125-16</inkml:trace>
  <inkml:trace contextRef="#ctx0" brushRef="#br0" timeOffset="55286.99">23883 3164 158 0,'-7'46'43'0,"4"5"20"0,-3 24-45 16,5 11 8-16,3 31 8 15,-4 3-5-15,3 22-6 16,5-13 0-16,-4 4 0 15,-3-32-7-15,3-13-2 16,-2-31 7-16,-2-19 1 16,-3-23 0-16,-3-20 1 15,0-12 5-15,-10-23-5 16,-2-16-1-16,-2-36-9 16,-1-10-1-16,-2-45-8 15,8-6 6-15,7-17-1 16,11 17 3-16,14 1-4 15,9 41 4-15,11 6-10 16,1 29 1-16,7 9-4 0,-4 20 4 16,7 8-5-16,-4 14 4 15,6 14-3-15,-6 11 3 16,3 12-4-16,-11 16 6 16,-2 23-5-16,-16 8 5 15,-6 23-4-15,-11 1 5 16,-9 11-5-16,-7-12 6 15,-8 8-5-15,-6-16 5 0,-11 8-5 16,-2-9 3-16,-6 0-2 16,2-9 7-16,2 0-4 15,9-14 4-15,5-5-5 16,12-8 2-16,9-8-8 16,11-9 5-16,11-5-6 15,14-11 6-15,13-5-4 16,11-6 4-16,27-5 2 15,3-6 7-15,22-7-4 16,1-4 3-16,24-9-4 16,-15 0 0-16,12-12 1 15,-19 3 5-15,4-11-1 16,-25 6 7-16,-4-3-2 16,-27 8 0-16,-16 3 4 0,-29 15 7 15,-25 6-2-15,-20 11 2 16,-17 12-8-16,-4 10-5 15,-5 10-10-15,13 7-1 16,2 13-4-16,16 1 3 16,7 12-5-16,11-2 4 15,7 10-4-15,6-6 4 0,6 6-4 16,5-10 4-16,7 0-5 16,4-13 4-16,7-8-4 15,4-16 4-15,10-13-24 16,-1-9-6-16,10-16-30 15,-2-11-11-15,7-13-29 16,-4-7 177-16,0-21-262 16,-7 0 144-16</inkml:trace>
  <inkml:trace contextRef="#ctx0" brushRef="#br0" timeOffset="55519.12">25360 3118 209 0,'-28'66'120'16,"-5"11"3"-16,-2 20-26 16,3-3-26-16,2 9-11 0,12-17-14 15,9-4-15-15,8-23-17 16,9-7-10-16,7-25 1 16,10-11-7-16,5-12 5 15,9-15-5-15,0-13 5 16,10-18-23-16,-5-13-8 15,8-22-107-15,-10-1-19 0,9-26-42 16</inkml:trace>
  <inkml:trace contextRef="#ctx0" brushRef="#br0" timeOffset="55719.7">25862 2458 76 0,'-2'-6'130'0,"-9"30"-20"16,-6 24-14-16,-8 33 10 15,-5 13-39-15,0 25-8 16,5 3-18-16,2 18-10 16,8-17-9-16,12 10-12 15,10-26-5-15,11-1-6 16,2-29 8-16,9-15-30 16,-1-23-3-16,1-10-126 15,-11-26 14-15</inkml:trace>
  <inkml:trace contextRef="#ctx0" brushRef="#br0" timeOffset="55912.87">25603 3490 213 0,'59'14'119'16,"19"-1"11"-16,-2-2-57 0,13-4 1 15,-3-7-29-15,2-5-16 16,-11-2-20-16,1 0-7 47,-19 0 1-47,-12 5-22 0,-17 5 46 0,-16 10-167 0,-21 8 52 0</inkml:trace>
  <inkml:trace contextRef="#ctx0" brushRef="#br0" timeOffset="56626.93">21500 4797 108 0,'1'7'91'0,"8"1"-4"15,9-4-16-15,15-4-9 16,12 0-18-16,22-2-5 16,7 0-11-16,24-4 1 15,5 4-2-15,33-6-4 16,-3-5 0-16,39 1-7 0,-4-3-5 15,39 1-9-15,-12 0 2 16,47 1-5-16,-15 2 4 16,49-2-1-16,-17 1 8 15,50 2-4-15,-26 3 4 16,46-1-5-16,-29 3 8 16,46 2-4-16,-41 3 3 0,40 3-4 15,-29 5 5-15,42 5-12 16,-42 3 3-16,50 6-6 15,-41-3 5-15,34 4-4 16,-40 3 4-16,40 2-5 16,-54-4 6-16,39 4-6 15,-53-3 6-15,22 1-6 16,-59-3 5-16,16 2-5 16,-63-1 5-16,-1 9-5 15,-56-3 6-15,-22 7-22 16,-50-2-9-16,-26 9-128 15,-57-15 21-15</inkml:trace>
  <inkml:trace contextRef="#ctx0" brushRef="#br0" timeOffset="57145.25">21717 5928 338 0,'50'15'73'0,"12"6"32"15,-1 0-101-15,21 4 15 16,0-4-2-16,15-5 5 16,-7-7-2-16,18-8 3 15,-10-11-19-15,15-16 0 16,-13-4-3-16,11-13-9 15,-16-1-15-15,-2-5-102 16,-24 16 18-16</inkml:trace>
  <inkml:trace contextRef="#ctx0" brushRef="#br0" timeOffset="57843.56">23222 4984 185 0,'-9'23'91'0,"5"9"10"0,6 27-36 16,-1 12-3-16,3 22 3 15,4 5-20-15,-6 29 1 16,2-6-15-16,-2 16-3 15,1-15-14-15,-2 0-4 16,6-25-6-16,-3-13 1 16,2-27-4-16,1-12 2 15,1-25-3-15,0-20 3 16,3-15-2-16,3-22 1 16,-2-14-2-16,4-23 3 15,4-4-3-15,4-16 2 16,2 9-1-16,4 0 1 15,0 23-2-15,0 10 2 16,-6 23-3-16,1 19 5 16,-4 16-2-16,-1 17 4 0,-5 10-1 15,2 19 4-15,-4 0-4 16,2 6 2-16,2-10-5 16,8-4 2-16,2-17-4 15,10-10 2-15,3-14-3 16,10-7 9-16,-4-8 0 15,8-10 5-15,-3-3 0 0,1-6 8 16,-12-2-6-16,0 1 6 16,-17 6-1-16,-9 0 6 15,-12 7-3-15,-10 5 2 16,-7 5-5-16,-9 7-3 16,-4 10-7-16,-7 16-2 15,3 9-5 1,-3 17 0-16,8 0-3 0,2 12 2 15,10-7-1-15,7-2 0 16,8-15-2-16,10-4 2 16,5-15-2-16,10-8 0 15,3-11-14-15,9-8-25 16,-1-6-14-16,7-15-32 16,-7-3 134-16,7-12-248 0,-6 1 124 15</inkml:trace>
  <inkml:trace contextRef="#ctx0" brushRef="#br0" timeOffset="58016.52">24486 5663 224 0,'14'31'155'15,"-1"17"-7"-15,-8 6-61 16,-7 10-8-16,-4-2-43 0,0 3-14 16,0-17-20-16,5-10 3 15,4-16-15-15,0-12-21 16,1-17 6-16,1-15-125 15,-4-7 19-15</inkml:trace>
  <inkml:trace contextRef="#ctx0" brushRef="#br0" timeOffset="58144.87">24639 5419 153 0,'1'-11'35'0,"3"1"14"15,-3 7-51-15,5 2-44 16,1 2 11-16</inkml:trace>
  <inkml:trace contextRef="#ctx0" brushRef="#br0" timeOffset="58429.14">24961 5892 143 0,'13'-3'96'0,"-2"-11"8"16,-4-7-29 0,-1-8 7-16,-2-1-20 0,1 3-5 15,0 6-22-15,3 8 5 16,2 15-13 0,4 17 8-16,0 10-4 0,-2 19 6 15,-7 11-12-15,-7 17-1 16,-5-5-12-16,-7 14 0 15,1-12-7-15,-5-3 1 16,3-23-6-16,-4-5-8 16,1-25-15-16,-1-19-27 15,-2-21-133-15,0-32 23 16</inkml:trace>
  <inkml:trace contextRef="#ctx0" brushRef="#br0" timeOffset="58634.81">25142 5034 170 0,'38'15'156'0,"-9"22"-23"0,-14 18-30 15,-2 32-28-15,-10 5-32 16,4 26-4-16,-8-4-15 0,2 12 1 16,4-23-13-16,2 5-2 15,-2-31-8-15,6-5-3 16,1-27-25-16,-1-13-132 15,1-25 31-15</inkml:trace>
  <inkml:trace contextRef="#ctx0" brushRef="#br0" timeOffset="58800.2">25126 5959 280 0,'29'-2'115'0,"21"-6"24"16,7-7-77-16,13-11 2 15,-5-7-21-15,9-16-15 16,-10 2-18-16,-4-14-27 16,-9 4 13-16,6-5-144 15,-18 10 32-15</inkml:trace>
  <inkml:trace contextRef="#ctx0" brushRef="#br0" timeOffset="58990.7">25939 5475 436 0,'-3'49'101'0,"-2"2"37"15,0-14-132-15,3-11-4 16,0-16-13-16,4-6-13 16,-1-8-14-16,-6-2-28 15,-4 6-59-15,-5 9-3 16,-2 5-31-16</inkml:trace>
  <inkml:trace contextRef="#ctx0" brushRef="#br0" timeOffset="59090.97">25868 5913 174 0,'21'16'81'0,"2"-5"-3"16,-4-10-47-16,-6-11 2 16,-5-5-109-16,-5-3 35 15</inkml:trace>
  <inkml:trace contextRef="#ctx0" brushRef="#br0" timeOffset="60300.34">27138 5649 249 0,'-8'-31'113'0,"-13"-3"16"15,-8 8-68-15,-11 8 6 16,-5 15-27-16,-12 17-5 15,3 13-21-15,-6 22-3 16,8 6-10-16,-7 16 2 16,11-8-4-16,1 9 3 15,16-16-3-15,12-4 2 0,17-20-2 16,17-10 1-16,13-22-2 16,16-17 2-16,8-11-2 15,16-25 3-15,0-7-2 16,19-14 2-16,-14-2 9 15,1-16 2-15,-17 15 6 16,-3-9 4-16,-23 15 3 16,-4 1-1-16,-10 24 2 15,-9 9-2-15,-8 20-2 0,-3 18-3 16,-3 21-9-16,-4 23-2 16,-2 9-6-16,-4 31 0 15,0-1-2-15,-6 16 1 16,3-12-1-16,4 5 2 15,3-21 0-15,1-1-19 16,11-17-12-16,3-6-29 16,5-13-4-16,3-15-129 15,8-14 31-15</inkml:trace>
  <inkml:trace contextRef="#ctx0" brushRef="#br0" timeOffset="60612.81">27559 5717 172 0,'37'-35'141'0,"-12"9"-7"0,-19 16-29 16,-15 10-20-16,-11 12-32 16,-15 12-3-16,0 5-25 15,-7 15-2-15,6-3-11 16,8 7 2-16,13-10-7 16,10 1 0-16,13-15-3 15,15-3 6-15,6-11-3 0,12-5 8 16,-1-7 0-1,1-7-1-15,-7-6-3 0,-3-6 4 16,-12 1-7-16,-2-5 1 16,-9 2-3-16,-7-2 1 15,-8 5-5-15,-2-1 0 16,-4 4 1-16,-4-4-16 16,3 4-13-16,0-7-30 15,2 3 274-15,8-9-412 16,5-2 216-16</inkml:trace>
  <inkml:trace contextRef="#ctx0" brushRef="#br0" timeOffset="60929.53">27970 5653 206 0,'4'56'142'0,"-7"-9"-7"15,-8 7-30-15,0-11-29 16,-1 2-14-16,3-13-32 15,5-2-5-15,5-10-16 16,9 0 0-16,5-9-6 16,10-5 9-16,4-7-2 0,6-9 8 15,-4-7-1-15,7-7 4 16,-4-5-10-16,-2-1 2 16,-7 8-8-16,2 11 3 15,-12 9-3-15,-8 19 2 16,-6 9-3-16,-7 13 2 15,-2 3-4-15,-2 0 2 16,3-12-8-16,4-11-21 16,8-18-23-16,10-20-140 15,6-12 15-15</inkml:trace>
  <inkml:trace contextRef="#ctx0" brushRef="#br0" timeOffset="61342.65">28506 5171 252 0,'16'-33'106'0,"1"27"22"0,-5 28-63 16,1 30-3-16,-10 13-15 15,-3 24 10-15,-5 1-21 16,-5 16-1-16,-2-7-11 16,0 4-3-16,5-16-12 15,5-3-2-15,9-20-6 16,8-12 1-16,3-21-3 0,5-10 1 15,-1-21-2-15,-1-14 3 16,-4-11-1-16,2-8 2 16,-4-6-1-16,2-5 6 15,-1 8-1-15,2 0 6 16,-2 9-2-16,3 8 9 16,-2 13-6-16,1 11 4 15,-2 12-5-15,-2 13 2 16,-7 7-10-16,-2 15 4 15,-10 2-5-15,-7 4 2 16,-4-7-4-16,-6 1 3 16,-3-14-4-16,-4-8-3 15,4-14-12-15,1-14-19 16,3-19-21-16,2-24-29 16,8-17-16-16,7-21-83 15,3-5 15-15</inkml:trace>
  <inkml:trace contextRef="#ctx0" brushRef="#br0" timeOffset="61731.23">28816 5387 170 0,'48'-51'128'16,"7"14"3"-16,-7 15-34 15,3 11-11-15,-11 14-32 16,-5 17-3-16,-16 9-24 0,-7 18 1 16,-12 12-5-16,-8 22 3 15,-11 4-7 1,-4 16-3-16,-1-7-10 0,1 3 1 15,17-22-4-15,19-12 0 16,13-27-2-16,27-15 3 16,10-23-1-16,22-20 6 15,4-14 5-15,7-18 8 16,-16-1 1-16,-5-1 0 16,-31 17-1-16,-22 9 6 15,-21 25-6-15,-16 20 1 16,-9 17 1-16,-4 12-1 15,9 6-12-15,7 4-1 16,17-6-4-16,17 2-2 16,9-11-4-16,15 4 1 0,3-11-2 15,8 0 2-15,-8-9-4 16,0 3-26-16,-13-3-19 16,-16 10-34-16,-24-1 119 15,-25 6-264-15,-16 2 120 16</inkml:trace>
  <inkml:trace contextRef="#ctx0" brushRef="#br0" timeOffset="62221.21">22195 7342 326 0,'46'10'107'0,"13"2"20"16,-6 1-99-16,8 1 3 15,-9-2-20-15,12-2-4 16,-5-4-7-16,5-6 7 16,-8-6-14-16,14-4-119 15,-8-3 40-15</inkml:trace>
  <inkml:trace contextRef="#ctx0" brushRef="#br0" timeOffset="63497.14">24311 6970 389 0,'-21'-7'92'16,"6"4"32"-16,0 0-109 16,1 1-13-16,3-5-8 15,9-2-8-15,10-4 5 16,5-2-117-16,16 4 34 15</inkml:trace>
  <inkml:trace contextRef="#ctx0" brushRef="#br0" timeOffset="67443.64">25177 6725 194 0,'0'-17'124'15,"0"11"-3"-15,1 3-27 16,-1 6-26-16,-1 7-3 16,-4 3-24-16,1 6-4 15,-1 5-17-15,-2 7-3 16,0 5-11-16,0 19-1 16,3 4-2-16,-3 15 3 15,7 1-3-15,3 15 2 16,3-14-3-16,6 5 2 0,3-15-4 15,5-5 1-15,-1-18-1 16,6-7 2-16,-1-18-3 16,1-10-14-16,-8-15-14 15,-4-11 256-15,-8-11-391 16,-6-10 203-16</inkml:trace>
  <inkml:trace contextRef="#ctx0" brushRef="#br0" timeOffset="67603.57">25002 7329 226 0,'30'-20'122'0,"11"-10"-1"15,1-4-61-15,6-14-12 16,-4 0-30-16,3-14-7 16,-7 2-21-16,6-7-111 15,-8 9 31-15</inkml:trace>
  <inkml:trace contextRef="#ctx0" brushRef="#br0" timeOffset="68038.67">25569 6603 244 0,'-19'72'108'0,"-3"-3"9"15,1 22-52-15,7 0-14 16,1 11-2-16,8-15-16 16,5 7 3-16,4-21-11 0,6-2 1 15,-1-18-10-15,6-10-1 16,1-16-9-16,7-10-1 16,-1-15-5-16,3-10 2 15,-2-10-2-15,2-10 7 16,-8-4-1-16,5-8 5 15,-5 5 1-15,6-4 6 16,-3 7-6-16,2 4 7 16,-4 13-4-16,0 7 1 15,-6 14-6-15,-1 14 1 16,-7 5-7-16,0 13 1 16,-1 8-5-16,0 11 3 15,0-3-4-15,0 7 3 16,2-11-3-16,1-6-10 0,2-14-13 15,1-8-28-15,-2-14 124 16,2-12-261-16,-3-14 111 16</inkml:trace>
  <inkml:trace contextRef="#ctx0" brushRef="#br0" timeOffset="68762.42">26323 6989 407 0,'-5'17'119'0,"0"-2"26"16,-5-1-113-16,0-5-15 15,-2-3-6-15,2-9-8 16,2-9-22-16,2-4-19 0,5-4-107 15,7 0 5-15</inkml:trace>
  <inkml:trace contextRef="#ctx0" brushRef="#br0" timeOffset="68886.25">26360 7349 299 0,'-6'13'88'0,"3"-13"-88"15,-1-10-41-15</inkml:trace>
  <inkml:trace contextRef="#ctx0" brushRef="#br0" timeOffset="69584.7">27185 6968 266 0,'-4'-1'105'16,"-5"-2"9"-16,-5 3-56 15,-6-1-18-15,-15 6-3 16,-4 4-13-16,-11 12 1 15,2 4-13-15,-8 16-3 16,11 0-7-16,0 13 1 0,13-5-4 16,7 6 2-16,14-10-3 15,11-1 2 1,11-12-2-16,7-7 2 0,4-12-4 16,8-11 5-16,-1-10-4 15,12-18 4-15,2-8-5 16,10-17 12-16,-3-4-4 0,1-15 10 15,-10-1 1-15,3-14 10 16,-12 7-5-16,2-13 9 16,-4 13-5-16,-6-9 7 15,-8 13-7-15,-3 0 3 16,-7 23-10-16,-3 6 3 16,-2 23-9-16,-2 19 1 15,-5 20-7-15,-3 19 2 16,-1 12-6-16,-5 19 1 15,0 5-2-15,0 16 2 16,3-5-4-16,2 14 3 16,3-9 1-16,2 8-17 15,5-15-12-15,3-3-21 16,1-21-17-16,7-6 207 16,2-21-323-16,7-12 179 0</inkml:trace>
  <inkml:trace contextRef="#ctx0" brushRef="#br0" timeOffset="69921.16">27610 7066 324 0,'-6'-6'132'0,"-10"7"5"16,-4 14-88-16,-6 9-13 15,-4 3-22-15,-3 10 0 16,8-4-6-16,3 7 2 15,10-6-6-15,9 2 4 16,10-12-5-16,15-4 6 16,4-10-3-16,16-7 5 15,-2-10-3-15,9-8 9 16,-11-6-2-16,0-7 1 16,-14 2-5-16,-10-3 3 15,-19 2-9-15,-11 5 1 16,-9 7-4-16,-16 0 3 15,2 6-6-15,-1 3-13 16,5 1-14-16,5-1-17 0,14 1-14 16,8-6-113-16,11 0 31 15</inkml:trace>
  <inkml:trace contextRef="#ctx0" brushRef="#br0" timeOffset="70294.66">28078 6989 144 0,'-15'41'120'16,"-3"-2"-15"-16,-9 19-4 16,2-4-41-16,-4 9 6 15,7-10-15-15,4 7 4 16,7-20-16-16,9-6-2 15,8-18-21-15,12-14 2 16,5-11-9-16,9-17 6 16,2-5 0-16,3-8 10 15,-11 3-5-15,0-1 2 16,-10 14-7-16,-7 8-1 16,-5 13-9-16,-4 13 1 15,-5 11-4-15,-3 8 2 0,-1 3-3 16,-2-1 2-16,6-7-3 15,2-5-17-15,4-12-13 16,7-14-31-16,4-11 249 16,11-15-381-16,2-8 197 15</inkml:trace>
  <inkml:trace contextRef="#ctx0" brushRef="#br0" timeOffset="70756.73">28564 6513 275 0,'5'-17'141'0,"-9"11"4"16,-4 21-76-16,-6 22 6 15,-4 15-35-15,-2 28-3 16,-4 1-12-16,-3 21 1 16,9-6-12-16,3 8 1 15,8-20-8-15,9 0 0 16,6-26-6-16,10-5 1 15,0-21-3-15,5-10 2 16,0-14-2-16,2-11 1 16,-2-12-2-16,1-14 3 15,-3-6-2-15,7-12 3 0,-1 3-3 16,4-4 3-16,0 6-1 16,4 5 7-16,-6 13 0 15,2 7 5-15,-6 10-1 16,-2 10 2-16,-9 10-5 15,-3 10 4-15,-8 2-4 16,-9 13 4-16,-6 3-3 0,-10 11 2 16,-5-4-6-16,-10 13 0 15,-1-10-5-15,-7 1 2 16,8-13-8-16,1-5-9 16,13-15-11-16,10-13-13 15,8-19-12-15,5-19-15 16,8-12-1-16,6-23-113 15,2-3 32-15</inkml:trace>
  <inkml:trace contextRef="#ctx0" brushRef="#br0" timeOffset="71173.14">29172 6222 216 0,'21'14'148'0,"-14"17"-17"15,-12 29-24-15,-7 14-48 16,-13 29-10-16,0 3-21 16,-10 22 4-16,9-8-14 15,-1 1 2-15,17-26-5 16,13-4-2-16,18-33-8 16,16-17 0-16,9-20-4 15,16-20 8-15,7-18 1 0,17-15 12 16,-10-11 0-16,3-17 1 15,-17 2-7-15,-8-5 0 16,-25 7-5-16,-15 7 9 16,-17 20 0-16,-19 15 2 15,-12 21-3-15,-19 23-4 16,2 14-10-16,1 15 0 16,11 1-3-16,9 5 2 15,22-11-4-15,14 0 2 16,13-10-2-16,13-4 0 15,5-15-2-15,10-5-13 16,2-13-17-16,11-16-28 16,-5-11 16-16,11-4-173 15,-9-5 49-15</inkml:trace>
  <inkml:trace contextRef="#ctx0" brushRef="#br0" timeOffset="82045.55">21300 8419 48 0,'-20'-4'64'16,"-4"0"-4"-16,-1 1-7 0,-6 2-3 15,1-2-17 1,-2 6 2-16,5 0-11 0,-1 9 11 16,10-1-5-16,2 5 3 15,8-1-9-15,8 2-3 16,5-10-13-16,8-3 8 16,12-2-3-16,12-3 10 15,8-1-2-15,16-5 5 16,2 0-10-16,17-6 1 15,0-4-10-15,20-5 1 16,-2 0-4-16,19-8 4 16,-7 5-2-16,20-3 4 15,-14 5-4-15,20-2 3 16,-10 5-5-16,20-3 2 16,-18 6-2-16,16-3 5 15,-14 7-4-15,18 2 2 0,-22 4-3 16,16-3 0-16,-16 7-4 15,17-1 1-15,-19 0-2 16,24 3 3-16,-16 3-3 16,20-3 3-16,-17 6-3 15,23 1 3-15,-21-2-3 16,21 4 3-16,-17 3-3 0,16 1 2 16,-24 0-1-16,19 5 1 15,-19-2-2-15,12-1 3 16,-15-1-3-16,17 1 3 15,-20-7-3-15,16 1 3 16,-13-3-3-16,14 1 2 16,-17-4-1-16,14 4 2 15,-13-1-4-15,11-1 4 16,-16-1-2-16,20 1 2 16,-16-1 2-16,12-2 5 15,-14 1-2-15,21 5 2 16,-24 0-2-16,15 2-2 15,-18 3-5-15,18 3 3 16,-27-3-3-16,17 5 2 16,-20 0-3-16,12-1 3 0,-20-1-3 15,11 0 2-15,-16-2 0 16,9-3 1-16,-14 1-1 16,12-6 2-16,-10 1-2 15,12 3 2-15,-13-1-3 16,13 4 2-16,-15-1-3 15,11 7 2-15,-16-1-2 0,11 4 3 16,-15-3-3-16,11 7 4 16,-12-8 0-16,3-1 3 15,-12-3-3-15,-1-3 4 16,-16-3-6-16,0-1 2 16,-12-2-3-16,-1 0 2 15,-10-1-2-15,-1 2 3 16,-6-4-4-16,8-2 3 15,-4-2-3-15,8-1 2 16,0-3-2-16,5-2 2 16,-7-1-2-16,7 3 0 15,-10 0-3-15,-4 4-1 16,-8 6-3-16,-3 7 3 16,-11 0-6-16,0 8-9 15,-4-1-8-15,1 3-4 0,0-4-7 16,0 2 5-16,0-4 8 15,2 0 7-15,3-1 0 16,5-1 5-16,4-4-84 16,7-4-23-16,1-8-19 15</inkml:trace>
  <inkml:trace contextRef="#ctx0" brushRef="#br0" timeOffset="84055.37">21863 9500 195 0,'5'-4'114'0,"5"1"-1"0,4-2-30 16,2 4-27-16,8 0-7 15,0 1-19-15,13 3-6 16,2 2-11-16,14-4-2 16,3 1-6-16,10-2 1 15,-3-4-3-15,9-7 2 16,-10 1-5-16,5-3 2 15,-12 1-1-15,-2-3 1 16,-16 6 1-16,-10-2-12 16,-17 3-9-16,-12-3-26 15,-12 0-100-15,-9-11 14 16</inkml:trace>
  <inkml:trace contextRef="#ctx0" brushRef="#br0" timeOffset="84309.7">22283 9083 204 0,'-5'43'92'0,"-4"13"10"15,-1 1-62-15,-1 18 6 16,4-8-22-16,1 8-8 15,10-8-11-15,3 2 0 16,2-15-4-16,4-5 3 16,2-14-5-16,4-6-106 15,6-13 37-15</inkml:trace>
  <inkml:trace contextRef="#ctx0" brushRef="#br0" timeOffset="85142.17">23491 9128 162 0,'-33'14'119'0,"-6"4"-13"15,-7 7-22-15,-1 1-35 0,-7 9-13 16,9 1-16-16,-4 7-1 16,12 1-6-16,4 5 1 15,11-9-4-15,6-3 1 16,12-13-5-16,5-5-2 16,10-11-1-16,5-7 1 15,4-3-1-15,10-13 2 16,1-4-1-16,1-14 1 15,0-2-2-15,2-8 0 16,-9 8 0-16,2-2 7 16,-6 14 1-16,-3 6 4 15,-5 11 1-15,-4 14 1 16,-3 12-7-16,0 21-1 16,-3 7-4-16,-1 26 2 15,-1 0-4-15,1 17 1 0,-4-8-1 16,-2 13 3-16,-3-20-2 15,-10 8 5-15,-5-14-3 16,-12-2 1-16,-5-18-2 16,-14 2 0-16,-1-17-3 15,-9-10 1-15,4-13-1 16,4-14-3-16,19-10-5 0,10-9-13 16,14-4-6-16,13-9-13 15,12 2-2-15,8-8 0 16,8 1 13-16,15-3 4 15,3 3 14-15,13-4 4 16,-2 5 4-16,13-6 1 16,-5 3 0-16,10-8-3 15,-6 3 11-15,16-7 13 16,-11 4 7-16,2-5 10 16,-15 7 3-16,-6-2 1 15,-20 10-9-15,-11 2 2 16,-16 10-7-16,-8 7 7 15,-7 11-8-15,-12 9-1 16,0 10-10-16,-7 11 0 0,2 9-11 16,-4 15 0-16,6 7-5 15,-1 16 3-15,4 0-4 16,1 7 3-16,8-7-3 16,7-3 3-16,4-18-4 15,6-8 0-15,4-16-15 16,6-13-22-16,0-16-21 15,3-17-1-15,6-13-140 16,8-17 40-16</inkml:trace>
  <inkml:trace contextRef="#ctx0" brushRef="#br0" timeOffset="85348.52">24292 8758 157 0,'-5'9'147'15,"-3"24"-26"-15,-5 30-1 16,-2 4-65-16,-3 21-5 16,5 0-20-16,-1 16-3 15,6-13-12-15,4 6-3 16,6-21-7-16,4 3-7 16,4-26-13-16,6-7-133 15,7-17 36-15</inkml:trace>
  <inkml:trace contextRef="#ctx0" brushRef="#br0" timeOffset="85560.14">24020 9590 381 0,'1'-3'118'0,"8"6"34"0,11 0-99 15,4-4-10-15,8-6-3 16,2-6-22-16,4-4-5 15,2-4-11-15,7-5 1 16,-3-1-3-16,8-2-32 16,-1 5-8-16,5-2-124 15,-4 5 5-15</inkml:trace>
  <inkml:trace contextRef="#ctx0" brushRef="#br0" timeOffset="86406.19">24678 10094 219 0,'11'-4'107'0,"-2"-9"14"16,0-14-52-16,9-21 4 16,4-10-13-16,9-29 3 15,2-5-13-15,9-28-1 16,-4 0-16-16,1-25-1 16,-6 25-12-16,4-11-3 15,-5 28-7-15,0 10 1 16,-4 36-6-16,-6 8 4 15,-7 26-3-15,-5 11 4 16,-4 19-5-16,-5 19 2 16,1 14-4-16,2 23 2 15,3 15-5-15,1 22 4 0,7-2-5 16,7 14 4 0,1-14-4-16,3-1 3 0,4-22-3 15,2-10 3-15,-7-21-4 16,-1-11-19-16,-8-13-14 15,-6-11-28-15,-8-10 147 16,-8-10-281-16,-5-4 135 16</inkml:trace>
  <inkml:trace contextRef="#ctx0" brushRef="#br0" timeOffset="87028.35">25058 9509 197 0,'-2'8'109'16,"1"-8"-1"-16,6-4-47 15,7-4-21-15,2-5-14 16,0-9-18-16,4-4-3 16,1 0-4-16,1-2 1 15,-2 4-2-15,7 3 1 16,0 8-2-16,4 10 1 16,2 10-1-16,10 18 0 15,-3 9 0-15,5 9-1 16,-5 7 1-16,-3 12 0 0,-9-5 1 15,-4 6 9-15,-11-3 6 16,-6 3 11-16,-4-15 4 16,-2-3 9-16,-2-12-8 15,-1-9 0-15,2-17-11 16,1-17-2-16,1-9-8 16,3-22 0-16,1-5-5 0,1-10 1 15,6 4-2 1,6-2 1-16,-2 15-3 15,10 7 0-15,0 11-3 0,1 9 1 16,-2 6-2-16,11 4 2 16,-4 4-2-16,11 5 3 15,-3-3-2-15,5 2 2 16,-5 0-2-16,7-5 2 16,-1-2-1-16,4-4 1 15,-8 0-2-15,5-7 14 16,-9 2 1-16,-8-5 9 15,-7 5 0-15,-7-3 10 16,-13 2-10-16,-9 1 5 16,-10 5-7-16,-7 8 7 15,-6 2-11-15,-2 11 1 0,-1 6-11 16,1 10 2-16,5 1-8 16,4 9 1-16,6-8-2 15,8 3 1-15,6-12-2 16,8-5-17-16,4-11-14 15,12-6-28-15,3-8-15 16,10-7-139-16,2-3 32 16</inkml:trace>
  <inkml:trace contextRef="#ctx0" brushRef="#br0" timeOffset="87359.24">26513 9449 171 0,'8'-6'137'16,"-15"4"-14"-16,-9 8-17 15,-6 4-43-15,-10 8-11 16,0 7-21-16,-7 12-3 16,5 4-10-16,-2 10-2 15,11-2-5-15,5 3-1 16,13-10-6-16,9-9 0 16,10-14-2-16,9-15 2 15,6-13-3-15,6-15 8 16,-1-7 3-16,3-11 11 15,-7 3 6-15,-4 0 10 16,-10 11-4-16,-6 7-1 16,-9 14-9-16,-6 11-5 0,-6 10-13 15,-1 8 1-15,0 4-6 16,2 8-1-16,1-5-4 16,7-1-23-16,6-8-16 15,8-11 246-15,6-12-409 16,16-6 207-16</inkml:trace>
  <inkml:trace contextRef="#ctx0" brushRef="#br0" timeOffset="87627.47">27308 8852 194 0,'4'-41'161'0,"-12"13"-13"16,-14 26-34-16,-13 29-23 15,-7 28-34-15,-20 25-6 16,2 16-20-16,-7 26 1 16,7-5-11-16,4 12-1 15,22-16-8-15,16 9-2 16,20-24-6-16,17-1-2 0,12-24-3 16,21-3 3-16,0-24-6 15,9-14-15-15,-2-15-17 16,5-14 257-16,-13-15-413 15,3-20 213-15</inkml:trace>
  <inkml:trace contextRef="#ctx0" brushRef="#br0" timeOffset="87921.22">27545 8960 306 0,'7'18'150'0,"3"3"3"15,0 3-77-15,-1 23-13 16,-1 5-27-16,3 23-1 16,-3 10-11-16,2 20 0 15,-1-7-8-15,-2 19-1 16,-5-9-8-16,-4 6 1 15,-3-18-7-15,-9-1 3 16,-4-23-2-16,-12-7-11 16,-4-23-16-16,-9-13-158 0,2-22 35 15</inkml:trace>
  <inkml:trace contextRef="#ctx0" brushRef="#br0" timeOffset="88686.52">28015 9496 367 0,'5'2'106'16,"-9"1"26"-16,-4-3-109 15,0 0-1-15,2-1-15 0,0-4-1 16,6-5-5-16,0-1-5 16,2 1-7-16,2-3-8 15,-5 4-114-15,-8 0 29 16</inkml:trace>
  <inkml:trace contextRef="#ctx0" brushRef="#br0" timeOffset="88821.38">28054 9824 244 0,'-5'16'72'0,"-2"-7"-30"16,-2-9-109-16,-2-9-10 16</inkml:trace>
  <inkml:trace contextRef="#ctx0" brushRef="#br0" timeOffset="89381.74">28915 9440 217 0,'-5'9'91'16,"-11"-8"18"-16,-9 4-50 16,-8-3 5-16,-11 6-1 15,-2 5-21-15,-7 9-3 16,2 0-15-16,-5 17-3 16,6 6-11-16,0 12-4 15,9 0-4-15,8 10-1 16,14-13-2-16,12-1 1 15,13-15 0-15,13-11 0 16,5-17 0-16,15-13 0 16,-1-16 0-16,11-19 2 15,-2-8-2-15,13-19 0 0,-8-3 6 16,11-12 12-16,0 7 1 16,2-14 13-16,-9 8 4 15,0-11 5-15,-13 10-8 16,-7-4 4-16,-15 18-10 15,-9 8-1-15,-4 27-11 0,-8 16 2 16,-5 21-9-16,-7 22 2 16,-3 16-6-16,-9 18 3 15,-2 9-6-15,-9 19 3 16,0-6-5-16,-1 15 4 16,5-9-4-16,5 2-14 15,12-17-16-15,7 4-31 16,9-24-14-16,12-5-142 15,6-23 26-15</inkml:trace>
  <inkml:trace contextRef="#ctx0" brushRef="#br0" timeOffset="89677.9">29314 9617 285 0,'-8'-8'160'16,"-7"15"-8"-16,-10 15-59 0,-2 12-35 15,-9 11-18-15,5 5-23 16,0 7 1-16,9-11-8 16,11-2 0-16,9-15 0 15,10-7 13-15,9-13-2 16,8-8 13-16,-1-8-3 16,7-7-1-16,-2-2-12 15,4-6-4 1,-7 3-11-16,-2-4 0 0,-8 3-3 0,-7-2-1 15,-9 2-11-15,-7-3-19 16,-5 1-10-16,-5-4-27 16,2 0-11-16,0-4-114 15,7 10 27-15</inkml:trace>
  <inkml:trace contextRef="#ctx0" brushRef="#br0" timeOffset="90026.59">29561 9580 222 0,'-1'43'171'0,"-6"11"-19"0,-5-1-53 16,-1 13-20-16,-2-9-40 16,0-1-14-16,2-12-13 15,6-6-1-15,7-19-3 16,9-2 3-16,-1-12 0 15,12-8 13-15,0-9-1 16,6-9 5-16,-3-8-6 16,6-7 5-16,-5 2-10 0,0 4 4 15,-4 11-6-15,-4 10 1 16,-8 12-8-16,-4 10-1 16,-7 8-5-16,-6 4 2 15,-2 3-4-15,0 0-14 16,2-8-16-16,4-3-35 15,9-11-7-15,12-9-138 16,1-17 23-16</inkml:trace>
  <inkml:trace contextRef="#ctx0" brushRef="#br0" timeOffset="90870.29">29942 9340 276 0,'0'-45'141'15,"-5"15"0"-15,-3 22-66 16,-2 22-9-16,-2 18-28 16,-4 23 1-16,1 6-12 15,-5 25-1-15,3 1-10 16,-2 21-1-16,1-6-7 16,0 6 1-16,4-19-7 0,2-2 1 15,7-27-2-15,3-11 1 16,6-16-1-16,4-16 1 15,1-18 1-15,3-20 0 16,2-13 1-16,5-15 3 16,2-3-2-16,9-7 3 15,1 12-1-15,6-3 8 16,-3 15-2-16,-3 6 7 16,-9 14-5-16,-3 11 5 15,-7 15-9-15,-4 14 5 16,0 7-6-16,-7 11 3 15,-4 7-7-15,-7 11 3 16,-7-7-9-16,-15 11 4 16,-6-4-4-16,-12-2 0 15,0-18-13-15,-7-12-19 0,13-25-17 16,2-26-28-16,17-20-11 16,7-26-10-16,13-10 15 15,7-23 13-15,11 4 26 16,11-12 4-16,5 12 20 15,13 0 6-15,5 24 5 16,13 6 12-16,-8 20 16 16,6 5 17-16,-9 16 9 0,4 3 17 15,-10 9-4-15,3 10 6 16,-10 10-12-16,-4 14 0 16,-11 7-15-16,-8 15-4 15,-11 5-11-15,-10 20-5 16,-6 1-10-16,-4 18-2 15,-2-2-4-15,5 0 2 16,10-13-3-16,11-8 1 16,10-24-1-16,17-16 8 15,8-15 1-15,14-17 8 16,2-15-1-16,8-16 9 16,-8-7-5-16,5-8 6 15,-19 3-5-15,-8 8 8 16,-19 16-5-16,-22 24 6 15,-20 25-8-15,-16 23 4 0,-5 9-7 16,-1 16 0-16,12-5-11 16,14 0 2-16,16-14-9 15,16-7 2-15,10-14-6 16,14-11-3-16,4-15-14 16,10-10-25-16,-1-9-15 15,9-11-38-15,-9 0 225 16,-5-7-366-16,-9 2 186 0</inkml:trace>
  <inkml:trace contextRef="#ctx0" brushRef="#br0" timeOffset="94387.12">25752 8161 266 0,'-1'3'109'16,"1"-6"-6"-16,-2-12-159 15,1-7-12-15</inkml:trace>
  <inkml:trace contextRef="#ctx0" brushRef="#br0" timeOffset="107417.23">22200 10947 258 0,'-22'-8'101'15,"-3"3"14"-15,9 0-67 0,6 1 1 16,9 3-11-16,7-4 1 16,6-2-3-16,7 2-5 15,1 1-6-15,5-5-8 16,-2 7-6-16,7-2-9 16,0-2 2-16,9-1-5 15,1 3 4-15,10-8-4 16,-4 2 3-16,8-1-2 15,-7 0-7-15,1-5-26 16,-10 1-8-16,-2-5-115 16,-14 1 10-16</inkml:trace>
  <inkml:trace contextRef="#ctx0" brushRef="#br0" timeOffset="107649.33">22547 10313 96 0,'-17'46'105'15,"-9"26"-7"-15,0 1 3 16,-5 21-38-16,6-7-4 0,0 14-12 16,7-12-15-16,0 3-10 15,8-19-7-15,2-7-9 16,4-16-1-16,7-10-7 15,8-15-6-15,8-5-122 16,5-11 35-16</inkml:trace>
  <inkml:trace contextRef="#ctx0" brushRef="#br0" timeOffset="108769.59">23500 10545 216 0,'-2'-13'102'0,"-3"5"-4"0,-2 3-52 15,-3 0-18-15,2 0-12 16,-2 4 1-16,-3 2 4 16,-4 1-2-16,-2 2 3 15,-7 8 0-15,-2-1 0 16,-2 7-2-16,1 0 4 16,4 5-4-16,5-3-1 0,3 2-6 15,6-7-1-15,7 1-7 16,1-5 0-16,10 2-5 15,4-3 4 1,2 1-5-16,4-3 3 0,3 3-3 16,-1-3 4-16,3 4-4 15,-1 3 3-15,2 5-4 16,-3-1 4-16,5 8-4 16,-7 2 4-16,2 4-4 15,-5-2 4-15,-1 6-2 16,-7-2 5-16,-2 3-3 15,-4-7 4-15,-3 5 1 16,-6-6 4-16,-5-4-1 16,-2-7 4-16,-8-2-3 15,-2-6 1-15,-5-6-7 16,3-4 2-16,4 1-6 0,5-6 2 16,6-2-14-16,9 2 0 15,9-2-20-15,0-4-3 16,13-4-19-16,-1 0 4 15,9-3-16-15,-3-2 9 16,9 1-10-16,-3 1 18 16,10 0 6-16,0 3 19 0,13-3 9 15,-1 7 23-15,6-7 14 16,-6 4 10-16,7-4 20 16,-13 1 13-16,2-8 3 15,-11 3-5-15,-5-2-5 16,-14 4-14-16,-6 0-4 15,-12 9-4-15,-9 4-5 16,-7 4-2-16,-8 3-2 16,-5 5-6-16,-5 6-7 15,4 6-1-15,1 7-6 16,9 2 0-16,6 6-7 16,8-5 3-16,5 1-6 15,5-9 5-15,6 0-5 16,3-9 2-16,6-4-27 0,5-4-11 15,8-9-28-15,-1-8-135 16,8-14 25-16</inkml:trace>
  <inkml:trace contextRef="#ctx0" brushRef="#br0" timeOffset="109002.52">24496 10258 283 0,'-13'-4'129'0,"-7"26"3"15,-3 21-68-15,-12 24-20 16,0 9-19-16,-3 18-7 16,5-8-6-16,6 8-6 15,12-15-1 1,8 0-4-16,10-17-1 0,6-6-13 16,4-17-4-16,7-13-13 15,3-14-4-15,5-9-36 16,0-6-62-16,-2-2 12 15</inkml:trace>
  <inkml:trace contextRef="#ctx0" brushRef="#br0" timeOffset="109214.11">24373 10943 42 0,'-7'-18'61'0,"2"-4"-11"0,2-5-8 15,1 3-8-15,4 3-13 16,-1 5-16-16,-4 2-56 16,-3 6 18-16</inkml:trace>
  <inkml:trace contextRef="#ctx0" brushRef="#br0" timeOffset="109451.24">24249 10588 121 0,'47'24'147'16,"13"-2"-40"-16,-2-9-17 16,17-4-36-16,-8-9-35 15,8-6-9-15,-9-3 0 16,0-1-119-16,-18 1 46 16</inkml:trace>
  <inkml:trace contextRef="#ctx0" brushRef="#br0" timeOffset="109922.53">22157 11738 306 0,'10'3'95'0,"8"7"14"15,2 5-84-15,3 6-6 16,4 3-10-16,9 3-4 15,1-4 3-15,9-4-6 16,0-9 1-16,7-16 3 16,-4-13-120-16,7-18 42 15</inkml:trace>
  <inkml:trace contextRef="#ctx0" brushRef="#br0" timeOffset="110136.61">22541 11570 247 0,'-32'83'98'16,"-5"16"6"-16,2-13-67 15,2 4-12-15,8-20-14 16,3-8-11-16,9-21-4 15,13-8-102-15,10-17 29 16</inkml:trace>
  <inkml:trace contextRef="#ctx0" brushRef="#br0" timeOffset="110781.6">23273 11490 237 0,'-34'0'108'16,"3"3"6"-16,-3 2-57 0,7 7-17 16,6 3-14-16,14-1-12 15,9 2-6-15,6-5-3 16,7 2-2-16,3-6 7 15,3 1-1-15,0-1 7 16,2 7 4-16,-3 1 3 16,2 11-1-16,-1 4 2 15,1 14-4-15,-5 4-2 16,-7 9-6-16,-7 0 2 0,-11 7-5 16,-5-8 1-16,-6-1-1 15,-1-11 3-15,-3-4-5 16,3-15 3-16,-4-9-5 15,0-14 2-15,1-12-6 16,4-8 3-16,7-3-6 16,8-1 5-16,16-3-6 15,7 8 4-15,9-3-4 16,6 1 4-16,8-5-4 16,0 1 5-16,7-6-4 15,-2-4 4-15,10-8-5 16,-5 6 5-16,7-12 6 15,-8 3 8-15,-3 2-2 16,-14 9 7-16,-10 4 3 16,-12 13-4-16,-8 9-2 0,-8 9 3 15,-13 17-7-15,-3 10-1 16,-14 16-8-16,1 8 0 16,2 9-7-16,7 0 6 15,13 5-6-15,14-11 4 16,11-5-5-16,6-12 7 0,12-17-32 15,3-19-11-15,10-21 238 16,4-16-407-16,8-38 198 16</inkml:trace>
  <inkml:trace contextRef="#ctx0" brushRef="#br0" timeOffset="110998.69">24130 11128 109 0,'-39'74'135'0,"-9"11"-22"16,3-5-13-16,-4 9-27 16,16-20-30-16,1-5-20 0,12-14-13 15,6-8-9 1,9-17 182-16,8-9-306 0,5-10 159 15</inkml:trace>
  <inkml:trace contextRef="#ctx0" brushRef="#br0" timeOffset="111179.94">23873 11811 317 0,'27'13'142'0,"8"-5"5"16,6-2-85-16,11-10-15 15,-9-9-24-15,11-5-15 16,-11-4-3-16,1-7-23 16,-15 5-2-16,-1 1-131 15,-16 11 25-15</inkml:trace>
  <inkml:trace contextRef="#ctx0" brushRef="#br0" timeOffset="111591.05">22174 12509 171 0,'16'15'102'0,"1"8"5"15,-1-2-28-15,6 4-34 16,-4-3-1-16,11 1-18 16,-4-8-11-16,9 2-6 15,-2-10-4-15,5-9 3 16,-6-8-2-16,3-10-128 16,-7-7 50-16</inkml:trace>
  <inkml:trace contextRef="#ctx0" brushRef="#br0" timeOffset="111778.93">22574 12434 244 0,'-28'59'66'0,"-1"-12"23"0,-3 8-74 15,2-9 1-15,0 1-5 16,9-12-11-16,4-3 2 15,6-12-77-15,11-15-14 16,11-8-17-16</inkml:trace>
  <inkml:trace contextRef="#ctx0" brushRef="#br0" timeOffset="112456.22">22899 12585 218 0,'-7'7'104'0,"-10"7"6"16,1 0-51-16,-7 3-14 0,2-1-14 15,1 4-9-15,9-5-7 16,2 2-9-16,11 1-2 16,6-2-5-16,6-6 2 15,5-4-4-15,4-6 5 16,3-9-5-16,-3-5 6 15,-2-7-5-15,-6 0 5 16,-3-5 6-16,-4 5 10 16,-1-1 10-1,-4 8 8-15,0 3 3 0,-2 7-5 0,1 8-5 16,2 6-8-16,2 10-8 16,-2 6 2-16,3 11-6 15,-3 2 1-15,1 9-2 16,-1-8 4-16,-5 3-6 15,-5-11 3-15,-7 0-4 16,-4-10 1-16,-10-2-6 16,3-10 5-16,-5-5-6 15,7-5 2-15,6-3-9 16,7-4 0-16,11-1-6 16,11-2 4-16,12-6-3 15,5-1 8-15,13-7 0 16,2-2 5-16,16-15-4 0,-2-3 5 15,8-14-5-15,-3-2 7 16,5-9-2-16,-13 7 11 16,4-1 2-16,-10 17 6 15,-7 1 1-15,-19 13 8 16,-14 11 0-16,-15 11-2 16,-16 10-4-16,-7 17-2 15,-10 19-12-15,0 10-5 16,-1 15-6-16,9 11 5 0,4 8-6 15,14-5 5-15,3 0-6 16,9-17 6-16,6-11-5 16,5-19-5-16,6-18-33 15,5-12-8 1,8-21-30-16,-1-20-145 0,4-20 38 16</inkml:trace>
  <inkml:trace contextRef="#ctx0" brushRef="#br0" timeOffset="112657.69">23836 11937 235 0,'-2'31'151'0,"-3"12"1"16,-4 26-34-16,-4 12-37 16,-5 18-11-16,4-1-22 15,0 14-18-15,5-14-11 16,3 0-11-16,5-19-3 15,3-7-17-15,3-26-13 16,1-7 250-16,6-21-407 0,3-6 203 16</inkml:trace>
  <inkml:trace contextRef="#ctx0" brushRef="#br0" timeOffset="112842.69">23768 12653 334 0,'11'-5'147'0,"7"2"6"16,0-1-88-16,4-1-21 16,-3-1-20-16,3-4-18 15,-3-3-3-15,5-2-2 16,1-2-15-16,7-10 267 16,-3 3-407-16,1-3 207 15</inkml:trace>
  <inkml:trace contextRef="#ctx0" brushRef="#br0" timeOffset="113114.93">24459 12097 312 0,'-19'12'108'0,"-6"11"14"16,-1 8-87-16,-1 22 5 15,3 5-4-15,0 17 3 16,8 1 7-16,3 11 7 16,8-12-10-16,12 3-10 15,7-13-7-15,6-8-10 16,5-17-8-16,6-14-2 16,-3-16-14-16,7-20-32 15,-2-18-119-15,-1-20-26 16,-3-4-64-16</inkml:trace>
  <inkml:trace contextRef="#ctx0" brushRef="#br0" timeOffset="113428.62">24865 12119 308 0,'37'23'124'0,"9"7"21"16,0 0-77-1,1 16 0-15,-13 3-19 0,-1 9-11 16,-19 0-15-16,-10 11-12 15,-14-9-5-15,-13 3-1 16,-11-10-7-16,-12-10-18 31,-2-20-148-15,-7-22 34-16</inkml:trace>
  <inkml:trace contextRef="#ctx0" brushRef="#br0" timeOffset="113738.79">24819 11391 316 0,'-4'20'138'0,"-9"8"14"16,-2 8-76-16,-8 14-20 16,0 3-14-16,-10 13-15 15,8-5-10-15,-1 6-7 16,9-13-2-16,9-2-6 16,15-12 2-16,11-2 1 15,10-11-16-15,19-6-160 16,-1-12 54-16</inkml:trace>
  <inkml:trace contextRef="#ctx0" brushRef="#br0" timeOffset="114143.3">24977 10355 83 0,'32'23'110'0,"9"14"-5"16,-2 3-7-16,3 16 4 16,-9-5-22-16,2 15-6 15,-13-6-17-15,-6 9-11 16,-9-10-11-16,-12 2-13 16,-9-9-9-16,-13 3-9 15,-8-10 2-15,-17-3-1 16,0-11-8-16,-9-9-32 15,7-16-7-15,8-16-127 16,21-10 8-16</inkml:trace>
  <inkml:trace contextRef="#ctx0" brushRef="#br0" timeOffset="114573.95">25525 10359 201 0,'-33'6'103'0,"-15"0"7"16,-2-4-45-16,-11-1-21 16,11 0-14-16,-8-2-18 15,9 1-24-15,0 6-40 16,15 2-1-16,-1 0-4 15,16-1 11-15,8 0-10 16,10-2 36-16,4 0 2 16,0 1 15-16,0 5 27 15,-3-2 35-15,0 2 18 16,-2 3 10-16,1 12 7 0,0 3-18 16,-3 20-4-16,0 7-12 15,-6 15-11-15,1 1-15 16,0 6-6-16,2-12-10 15,5 4-7-15,3-16 0 16,2 1-6-16,4-13-2 16,4-3-2-16,-1-13-8 15,5-9-32-15,-1-13-10 0,-6-12-143 16,-4-11 11-16</inkml:trace>
  <inkml:trace contextRef="#ctx0" brushRef="#br0" timeOffset="114846.33">25089 10405 202 0,'-25'0'128'0,"-4"9"-1"15,3 0-28-15,-1 9-36 16,6 9-6-16,2 21-8 15,2 5-11-15,6 21-9 0,5 4-10 16,4 3-9-16,6-14-3 16,8 3-6-16,2-22 2 15,8 1 3-15,1-14-11 16,6-2-29-16,0-16 278 16,5-2-411-16,-10-13 195 15</inkml:trace>
  <inkml:trace contextRef="#ctx0" brushRef="#br0" timeOffset="115079.55">25294 11194 334 0,'26'74'102'16,"-1"1"35"-16,-5 20-79 15,-6-5-3-15,-9 16-1 16,-14-13-20-16,-14 10-11 16,-7-17-13-16,-11 1-5 15,-5-24-3-15,-12-8-30 16,7-21 276-16,-2-20-412 16,8-21 200-16</inkml:trace>
  <inkml:trace contextRef="#ctx0" brushRef="#br0" timeOffset="121294.02">4062 882 455 0,'-2'31'95'16,"-3"-8"42"-16,13 20-132 16,6 5-7-16,7 29 2 15,8 10-4-15,11 35 4 16,-2 3-3-16,7 25 3 16,-1-20-2-16,-5 2 3 15,-9-32-1-15,-1-2 2 16,-8-28-2-16,-8-10 4 15,-6-20-3-15,-11-13 4 16,-5-26-2-16,-10-34 4 0,1-26-5 16,-6-41 3-16,4-27-3 15,-12-44 1-15,6-5-2 16,3-35 7-16,12 28-2 16,12 3 2-16,20 43-2 15,13 11 2-15,14 43-8 16,9-3 1-16,2 27 3 0,17 2 4 15,-2 19 1-15,8 16 5 16,-6 19 2-16,10 17-3 16,-19 20-2-16,-3 38-1 15,-15 14-6-15,-17 35 1 16,-25 6-4-16,-19 30 3 16,-23-10-3-16,-25 13 2 15,-4-11-2-15,-24 7 2 16,4-31-2-16,-9-1-1 15,11-35-12-15,-4-14-20 16,25-28-13-16,6-12 26 16,27-25-152-16,4-6 58 15</inkml:trace>
  <inkml:trace contextRef="#ctx0" brushRef="#br0" timeOffset="121687.58">5576 1440 305 0,'-3'5'96'0,"-20"29"32"16,-11 7-90-16,-11 27 6 15,0 10-13-15,-6 23-5 16,14-5-15-16,6 10 1 15,15-22-5 1,10-4 0-16,19-27-3 0,12-12 6 16,10-22 2-16,11-17 14 15,6-15 2-15,12-23 14 16,-3-6-3-16,6-18-1 16,-14-3-13-16,-12-9-3 15,-16 9-13-15,-15-12-2 16,-18 7-5-16,-19-12 2 15,-7 3-3-15,-11-6 3 16,0 20-16-16,1 6-18 16,17 23-19-16,10 19-18 0,11 15 50 15,11 10-167-15,4 5 78 16</inkml:trace>
  <inkml:trace contextRef="#ctx0" brushRef="#br0" timeOffset="122248.52">6079 1663 155 0,'15'58'95'16,"-4"-2"-5"-16,5 10-16 16,-1-12-41-16,3 2 1 15,0-15-14-15,0-5 2 16,-2-17-6-16,2-8 10 15,-8-15-1-15,3-13 5 16,-1-9-7-16,0-18 5 16,-2-6-9-16,3-17 0 15,-3 0-7-15,5-7 5 16,-2 10-4-16,1 1 0 16,1 25-2-16,-1 11 3 15,-6 20-4-15,-2 17 3 0,-4 14-4 16,-3 17 0-16,-3 7-3 15,1 13-1-15,-1-4-5 16,2 3 2-16,3-16-2 16,4-11 2-16,4-19-3 15,8-10 3-15,3-16-1 16,5-20 2-16,3-12-2 0,6-14 3 16,-4-4-3-16,8-5 6 15,-5 11-2-15,-1 7 6 16,-5 17 2-16,-3 7 6 15,-10 17-2-15,-4 13 3 16,-2 8-7-16,-3 14 0 16,-3 4-7-16,0 16-1 15,-1-1-4-15,-4 7 1 16,2-8-2-16,4 3 2 16,2-14-2-16,3-7-20 15,0-8-16-15,9-6 8 16,-2-11-171-16,9-9 45 15</inkml:trace>
  <inkml:trace contextRef="#ctx0" brushRef="#br0" timeOffset="122631.94">7455 1508 217 0,'-20'60'120'0,"-4"-3"-2"0,-5 7-39 16,1-5-33-16,0 1-4 16,5-11-22-16,5-4-1 15,7-21-8-15,7-8 4 16,10-14-4-16,9-13 4 16,5-11-1-16,8-17 6 15,1-10-3-15,4-12 4 16,-9 6-3-16,-1-5 5 15,-7 18-5-15,-3 11 2 16,-6 17-5-16,-1 12 4 16,-3 12-4-16,-1 18 3 15,-1 5-5-15,-3 15 1 16,-2 4-8-16,-2-3-1 16,2-8-5-16,1-10 6 15,6-15-19-15,2-17-23 0,6-10-19 16,2-27-139-1,0-5 11-15</inkml:trace>
  <inkml:trace contextRef="#ctx0" brushRef="#br0" timeOffset="122809.42">7758 1469 153 0,'14'52'155'15,"0"18"-17"-15,-1 1-34 0,-4 13-3 16,-3-11-49-16,-3-2-13 15,1-20-23-15,-1-11-4 16,2-20-5-16,2-17-30 16,0-13 16-16,1-22-147 15,-4-19 23-15</inkml:trace>
  <inkml:trace contextRef="#ctx0" brushRef="#br0" timeOffset="123201.47">7852 934 324 0,'-1'-36'119'0,"2"15"22"16,1 20-97-16,-1 8 9 0,-2 2-26 15,1 18-8-15,2 4-12 16,5 14-2-16,4 1-6 16,6 20 1-16,2-4-5 15,4 12 2-15,0-5-3 16,2 4 3-16,-1-18-5 15,4-6 5-15,-3-18-2 16,10-13 3-16,-5-15-3 16,4-16 7-16,-1-14-3 0,2-15 7 15,-5-7 1-15,9-11 11 16,0 5 3-16,6 5 10 16,0 18-2-16,9 17 7 15,-7 23-4-15,0 22 3 16,-11 13-6-16,-2 20 0 15,-10 5-9-15,-2 16-5 16,-5-3-9-16,3 10-1 16,1-16-3-16,0-4-9 15,-2-22-12-15,8-8 5 16,1-10-191-16,-1-8 54 16</inkml:trace>
  <inkml:trace contextRef="#ctx0" brushRef="#br0" timeOffset="130271.02">23342 6947 217 0,'-1'25'59'16,"3"20"40"-16,-6 11-59 15,-2 16 4-15,-5-1 2 16,2 12-1-16,3-8-24 15,9 3 1-15,7-15-9 16,9-7 1-16,4-21-2 0,8-10 2 16,-2-19-4-16,4-9 0 15,-3-8-6-15,5-11 1 16,-6-5-1-16,5-14 5 16,-4-5-3-16,6-13 2 15,-7 7-1-15,0-4 4 16,-10 13-3-16,1 8 5 15,-8 16 1-15,-2 8 1 16,-2 14-7-16,-1 9 4 16,-1 6-6-16,-4 9 0 15,0 0-4-15,2 6 2 16,-2-3-4-16,5 5 2 16,1-5-3-16,5 2 3 15,-4-6-3-15,1-4 5 16,0-12-13-16,-3-5-17 0,-5-8-13 15,-2-6-122-15,1-6 14 16</inkml:trace>
  <inkml:trace contextRef="#ctx0" brushRef="#br0" timeOffset="130497.13">24030 7344 186 0,'15'39'137'15,"-7"0"-28"-15,-1 1-21 16,-4-8-67-16,-3-8-10 16,-1-11-9-16,-2-7-4 15,-1-14-72-15,-4-17-36 16,0-1-18-16</inkml:trace>
  <inkml:trace contextRef="#ctx0" brushRef="#br0" timeOffset="130644.02">24059 6686 289 0,'-8'-1'64'15,"-3"9"28"-15,1 1-88 16,0 2 8-16,3-2-6 15,2-1-96-15,5 4 38 16</inkml:trace>
  <inkml:trace contextRef="#ctx0" brushRef="#br0" timeOffset="131100.75">24565 6822 262 0,'3'15'64'0,"-15"7"19"16,-11-2-66-16,-9 3 12 16,-4 0-3-16,-8 14 5 15,0 6 0-15,-5 16-1 16,6 5-17-16,-6 17 3 16,10-6-5-16,7 5 1 15,12-18-9-15,15-11 1 16,16-25-1-16,12-21 9 15,13-24 1-15,11-22 11 0,1-15-3 16,10-17 2-16,-3-4-8 16,7-18 1-16,-8 6-7 15,3-8 5-15,-12 11-2 16,-6-5 7-16,-11 22-2 16,-10 0 4-16,-9 21-4 15,-2 21 0-15,-6 20-6 0,-6 25-2 16,-2 22-4-16,-6 27 1 15,-8 6-4-15,-3 28 2 16,2-9-2-16,1 14 0 16,5-17-3-16,12-2 3 15,9-23-2-15,5-1-7 16,6-20-16-16,2-6-31 16,0-14-13-16,0-9-118 15,-8-16 10-15</inkml:trace>
  <inkml:trace contextRef="#ctx0" brushRef="#br0" timeOffset="132129.37">23827 7504 81 0,'0'21'141'0,"2"2"-22"16,2-7-2-16,0-3-8 16,2-8-40-16,3-9-6 15,0-7-26-15,3-12-8 16,2-7-19-16,5-18-1 16,1-2-9-16,8-20 4 15,1 4-5-15,8-10-22 16,-4 6-13-16,5-9-121 15,-3 13 11-15</inkml:trace>
  <inkml:trace contextRef="#ctx0" brushRef="#br0" timeOffset="137601.87">22879 474 545 0,'-61'6'210'16,"-18"36"-242"-16,-30 22 4 15,-9 15 8-15,-27 10 11 16,18-11 12-16,-2 9 6 16,30-16 1-16,10 2 1 0,40-13-1 15,25 7-3-15,25-12-7 16,21 13 1-16,14-3-3 16,20 8 1-16,6-12-1 15,18 9 2-15,0-12-3 16,13 4 3-16,-12-8 2 15,0 2 11-15,-22-11 2 16,-10 2 8-16,-30-7 2 16,-18 7 1-16,-22-4-8 0,-19 5-2 15,-9-7-7-15,-11 0 0 16,-1-16-12-16,-13-3-28 16,5-10 22-16,-4-15-163 15,16-9 29-15</inkml:trace>
  <inkml:trace contextRef="#ctx0" brushRef="#br0" timeOffset="138259.64">23736 1469 275 0,'5'-33'58'16,"-2"7"22"-16,-9 4-59 15,-8 10 3-15,-14 12 12 16,-6 13-1-16,-16 22 12 15,-3 11-20-15,-5 20-2 16,4 2-11-16,1 12 2 16,13-12-9-16,8-1 1 15,20-18-7-15,11 0 2 0,12-13-5 16,17 2 4-16,8-8-4 16,13-2 4-16,9-6-3 15,12-7 0-15,-4-9 10 16,1-8 7-16,-16-9-8 15,-5-13 17-15,-18-3 3 16,-9-16-9-16,-12-3-5 16,-7-14 7-16,-11 1-16 0,-11-16 1 15,-2 8-6-15,-3-2 3 16,2 16-3-16,-3 4 2 16,7 18-3-1,3 2-5-15,8 8-11 0,10-1-23 16,11-4-13-16,10-9-113 15,6-1 17-15</inkml:trace>
  <inkml:trace contextRef="#ctx0" brushRef="#br0" timeOffset="138523.32">24287 744 287 0,'-3'-16'97'0,"0"7"31"16,-5 20-67-16,-1 19-16 16,-7 30 14-16,-2 14-33 15,-14 29 4-15,-1 3-10 16,-5 20-2-16,6-12-7 16,0 13-1-16,14-15-8 15,11-1 0-15,12-18-2 16,7 3 9-16,8-23-14 0,12-5-11 15,5-14-144-15,10-17 33 16</inkml:trace>
  <inkml:trace contextRef="#ctx0" brushRef="#br0" timeOffset="138942.46">24756 1516 215 0,'-19'48'75'0,"-4"5"30"16,4-2-57-16,5 7 14 0,1-3-3 16,2-1-17-16,2-5-15 15,7-1-6-15,1-12-16 16,10-4 0-16,2-8-4 15,6-8 5-15,0-10-3 16,12-11 6-16,-1-10 0 16,9-15 4-16,1-5-4 15,6-13 8-15,-2 3-6 0,2 1 5 16,-8 13-4-16,-5 12 5 16,-9 21-8-16,-12 19 3 15,-10 12-1-15,-8 12 1 16,-4 1-5-16,-3-1 2 15,3-10-4-15,3-6-2 16,4-14-2-16,5-9 4 16,5-12-15-16,4-13-25 15,3-3 0-15,4-10-136 16,7-7 15-16</inkml:trace>
  <inkml:trace contextRef="#ctx0" brushRef="#br0" timeOffset="139183.6">25595 860 304 0,'23'-26'89'0,"-16"30"38"0,-16 18-73 16,-11 25-13-16,-4 13 5 16,-11 27 8-16,4 7-21 15,-3 22-1-15,10-10-15 0,1 11-6 16,8-17-7-16,6-1 0 15,5-23-4-15,7-4 2 16,4-20 0-16,4-10-21 16,1-15-13-16,0-3-131 15,-4-10 16-15</inkml:trace>
  <inkml:trace contextRef="#ctx0" brushRef="#br0" timeOffset="139437.28">25448 1538 302 0,'12'0'94'0,"3"1"32"15,2 2-84-15,4 1 10 16,0 2-10-16,6 3-10 0,1 4-15 16,3 2-3-16,-3 4-13 15,4 1 1-15,-2 0-3 16,6-2 3-16,-4 0 3 15,3-2-21-15,-6 1-7 16,-2 6-5-16,-8 1-5 16,-5 9-23-16,-6-2 18 15,-4 4-85-15,-2-4 18 0</inkml:trace>
  <inkml:trace contextRef="#ctx0" brushRef="#br0" timeOffset="139659.89">25935 1348 268 0,'5'-71'98'0,"1"-5"9"15,3 9-80-15,2-4 1 16,0 14-18-16,4 2-12 16,0 13-5-16,3 1-16 15,-3 11-7-15,4 3-14 16,-7 8-1-16,6 1-8 15,-6 9 15-15,5 13 5 16,-5 6 13-16,7 7-40 0,-3 4 25 16</inkml:trace>
  <inkml:trace contextRef="#ctx0" brushRef="#br0" timeOffset="140196.7">26371 1157 189 0,'-2'65'153'16,"-4"15"-9"-16,1-5-33 15,1 9-31-15,2-15-32 0,5 2-11 16,6-18-21-16,8-1-3 16,3-18-6-1,6-5 2-15,-5-14-4 0,0-9 7 16,-8-13 0-16,-8-13 3 16,-13-7-2-16,-10-10 1 15,-6-4-8-15,-6-7 0 16,4 3-5-16,0-6 0 15,9 6-1-15,5-6-1 16,10 4-1-16,8-5-9 16,9 5-7-16,9-8-23 15,5 9-8-15,6 1-20 16,-1 13 6-16,2 8 3 16,-4 12 22-16,1 16 10 15,-9 13 19-15,1 16 6 0,-2 10 10 16,3 18 16-16,-3 2 5 15,4 2 13-15,-2-7-2 16,1-1 6-16,-3-20-8 16,3-7 5-16,-3-12-8 15,4-11 3-15,-2-11-5 16,1-11-2-16,-3-4-10 0,2-5-1 16,-9 4-6-16,0 7-3 15,-5 9-6-15,-3 14 1 16,-5 11-4-16,-4 16 3 15,-4 2-4-15,-2 12 3 16,0-5-3-16,4 5 5 16,5-9-22-16,6-1-21 15,11-10-8-15,11 0-149 16,4-16 21-16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47" units="cm"/>
          <inkml:channel name="Y" type="integer" max="1650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23859" units="1/cm"/>
          <inkml:channelProperty channel="Y" name="resolution" value="1000.4848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14:49:59.3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2923 4001 189 0,'-11'6'115'0,"0"2"2"15,2-3-38-15,1 10-12 16,0 2-15-16,1 14-10 16,2 7-12-16,-2 15-9 15,-1 4-3-15,0 18-8 16,-1-4 0-16,-4 19-6 16,3-3 3-16,2 16-7 0,1-2 4 15,0 28-4-15,6-4 3 16,0 26-4-16,-1-1 4 15,7 35-4-15,3-15 5 16,0 38-5-16,3-9 6 16,1 37-4-16,-4-18 5 15,2 43-5-15,-2-23 5 0,1 33-4 16,1-28 5-16,3 37-5 16,3-36 3-1,0 36-5-15,4-32 4 0,1 36-5 16,-4-32 5-16,4 40-2 15,-6-29 5-15,3 44-2 16,1-35 6-16,2 33-2 16,-2-23 3-16,8 31-5 15,-9-44 3-15,4 27-5 16,-5-39 3-16,5 11-5 16,-9-42 4-16,5 18-4 15,-9-41 3-15,3 13-5 16,-8-41 3-16,-2 11-5 15,-7-38 4-15,7-3-4 16,-8-34 6-16,3-8-22 0,6-39-15 16,1-18 145-16,1-31-295 15,-13-27 125-15</inkml:trace>
  <inkml:trace contextRef="#ctx0" brushRef="#br0" timeOffset="2248.91">2584 4054 100 0,'-13'14'96'0,"5"-3"-13"16,5 2-20-16,5-1-16 16,5 1-20-16,4-3-18 15,10 5-8-15,5-3 2 16,12-1-3-16,5-3 3 15,17 0-3-15,3-6 6 0,13 1-2 16,4-5 5-16,25-3-4 16,2-5 3-16,27-3-4 15,7-6 0-15,27-1-5 16,-14 1 3-16,36-1-3 16,-12 3 3-16,29 2-3 15,-14 3 3-15,40 5-3 16,-24 2 3-16,37-2-4 15,-27 1 4-15,36 0-5 16,-30-2 6-16,36 2-5 16,-31 4 4-16,36 1-4 15,-31 2 5-15,37 4-5 16,-32 2 4-16,38-1-3 16,-34 3 3-16,39-3-4 0,-33 1 4 15,38-2-4-15,-34-2 4 16,37-1-5-16,-33-4 5 15,38-2-4-15,-35-1 5 16,37-3-5-16,-30-1 5 16,38-5-4-16,-38-1 3 15,41-9-3-15,-35-2 4 0,37-8-5 16,-32 2-2-16,39-4 21 16,-46 2 6-16,34 1-5 15,-42 5 4-15,21-3 3 16,-40 3-21-16,18 1-5 15,-38 0 4-15,16-2-5 16,-37 3 4-16,11-4-4 16,-28 1 4-16,14-2-4 15,-34 4 5-15,5 3-4 16,-24 10 3-16,-4 7-3 16,-35 11 4-16,-1 9-4 15,-28 8 4-15,0 11-6 16,-24 5 18-16,0 13-3 15,-14 1 8-15,-3 16 1 16,-17 1 9-16,-1 25-18 0,-8 4 1 16,-7 36 3-16,-4-1-1 15,-6 41-7-15,-5-3 5 16,-3 44-4-16,-4-6-6 16,-6 47-5-16,2-14 5 15,-7 50-5-15,0-18 5 16,0 44-5-16,4-21 5 0,-2 52-5 15,9-35 6-15,4 52-5 16,5-34 3-16,7 51-3 16,5-45 4-16,10 52-4 15,4-43 3-15,10 37-2 16,3-51 3-16,8 39-4 16,-3-50 6-16,5 30 2 15,-9-50 5-15,7 30-5 16,-10-52 5-16,3 19-6 15,-5-48-2-15,6 19-4 16,-11-45 4-16,4 18 0 16,-5-41 5-16,1 8-4 15,-8-39 3-15,1 3-5 16,-3-38 0-16,-9-4-4 16,-1-33 3-16,-7-4-3 15,-6-27 4-15,-9-11-4 0,-2-20 4 16,-11-5-4-16,-2-10 5 15,-14 1-5-15,2 0 4 16,-14 4-4-16,-4 0 4 16,-22 4-5-16,2-1 4 15,-24 0-4-15,-1-3 4 16,-19 3-4-16,8-5 4 16,-27-1-4-16,7-3 4 0,-25 0-4 15,8-9 4-15,-34 2-5 16,17-7 5-16,-35 2-5 15,15-4 5-15,-25-1-4 16,16-7 4-16,-37 3-3 16,26-6 3-16,-35 0-4 15,15 1 5-15,-34 6-5 16,28-2 4-16,-45 7-4 16,30 0 3-16,-38 3-6 15,25-3 4-15,-33 0-5 16,38-2 5-16,-45-3-3 15,38-2 5-15,-28 0-3 16,30-1 5-16,-35-3-5 16,43 1 4-16,-39 4-4 15,38-3 4-15,-32 6-4 0,38 2 4 16,-31 11-4-16,40-5 5 16,-28 9-4-16,38-4 4 15,-22 3-3-15,33-6 4 16,-18 5-5-16,37-5 4 15,-22 5-4-15,34-1 3 16,-12-1-4-16,34-2 4 0,-9-1-4 16,37-9 4-16,-10-3-4 15,31-1 4-15,-6-3-4 16,27-1 3-16,-12 0-3 16,21-2 5-16,-1-1-5 15,13-2 4-15,-5 1-4 16,23 3 5-16,-2-3-6 15,13-1 6-15,-2-2-5 16,10-4 4-16,-5 2-4 16,9 0 4-16,-2-3-4 15,7-4 5-15,-6-6-5 16,4-7 4-16,-6-11-5 16,4-3 5-16,-6-11-4 15,1 1 4-15,-7-9-5 16,5 3 5-16,-9-13-4 0,6 1 3 15,-2-21-5-15,5 0-1 16,-8-24-29-16,4-1-7 16,-11-23 206-16,3 0-339 15,-5-36 178-15</inkml:trace>
  <inkml:trace contextRef="#ctx0" brushRef="#br0" timeOffset="3096.76">6097 4816 272 0,'3'-47'101'16,"-8"1"28"-16,-3 17-71 16,-7 12 7-16,-5 16-9 0,-14 12-11 15,-5 18-10-15,-18 23-10 16,2 8-6-16,-19 20-6 15,5-2-1-15,-2 11-7 16,14-10 3-16,3 12-7 16,21-15 3-16,11 11-4 15,15-5 4-15,12 2-5 16,8-20 5-16,11 4-5 16,6-17 5-16,15-9-5 15,3-16 4-15,15-7-6 16,-4-18 6-16,14-13-29 15,-6-7-12-15,16-14-135 16,-2 1 17-16</inkml:trace>
  <inkml:trace contextRef="#ctx0" brushRef="#br0" timeOffset="3486.9">6462 5275 211 0,'-45'47'118'0,"5"-5"-1"0,1 12-41 15,12-8-23-15,8 8-13 16,8-7-14-16,11 7-8 16,9-14-4-16,10 1-4 15,6-10 4-15,15-2-3 16,-1-11 4-16,14-6-4 15,2-10 4-15,9-4-3 16,-7-9 2-16,-2-3-6 16,-14-1 11-16,-10-2-4 15,-17-3 7-15,-9 2 1 16,-10-3 7-16,-9-9-12 16,-8-2-1-16,-10-12-10 15,-5 1-2-15,-2-5-7 16,0 9 4-16,4 2-15 15,10 11-4-15,3 2-25 0,7 7-12 16,4-2 59-16,7 7-181 16,4-3 77-16</inkml:trace>
  <inkml:trace contextRef="#ctx0" brushRef="#br0" timeOffset="3903.5">6909 5351 168 0,'0'24'127'16,"1"9"-14"-16,0 16-23 15,-1 7-25-15,2 11-16 16,0-7-15-16,4-5-6 15,3-17-8-15,5-9-5 16,4-15-1-16,8-9-2 16,-1-5 2-16,5-3-4 15,-4-6 5-15,2-7 0 16,-4-3 2-16,3-7-1 16,-4-3 5-16,2-5-8 0,-5 4 0 15,0 0-6-15,-9 12 0 16,2 9-5-16,-2 13 7 15,0 16-2-15,-4 9 7 16,1 6-6-16,-2 1 5 16,-2-2-9-16,0-10 1 0,4-7-9 15,2-8-19-15,4-9-36 16,3-1-128-16,3-11 8 16</inkml:trace>
  <inkml:trace contextRef="#ctx0" brushRef="#br0" timeOffset="4841.02">7513 5445 93 0,'12'72'137'0,"2"9"-23"15,-2-9-14-15,3-1 6 16,-3-18-42-16,3-7-12 15,0-15-11-15,2-6-7 16,-5-11-2-16,6-10-7 0,-8-10-1 16,0-12-9-16,-5-7-4 15,-2-14-7-15,0 1 1 16,-1-9-6-16,3 1 5 16,5-8-6-16,2 5 5 15,5-3-6-15,1 10 6 16,8 2-6-16,0 12 6 15,9 1-6-15,-3 7-2 0,10 0-6 16,-3 3 5-16,9 2-5 16,-3 2 5-16,5 1 1 15,-7 5 7-15,-4 2-4 16,-12 1 5-16,-9 2-3 16,-13 3 3-16,-11 2 5 15,-6 6 5-15,-11 9-5 16,-8 6 3-16,-10 11-3 15,-1 0-4-15,0 8-6 16,14-7 4-16,8 1-4 16,18-10 4-16,11 2-5 15,9-4 5-15,12 1-5 16,6-3 5-16,8 0-2 16,-4-7 5-16,5 1-6 15,-4-5 16-15,-1 2-4 0,-10-2 12 16,-2 10 2-16,-13-2 11 15,-13 8-8-15,-12 1 7 16,-16 9-13-16,-8-2-2 16,-14 10-10-16,-6-6-3 15,-8 3-8-15,8-13 4 16,2-2-8-16,17-11-2 0,17-1-15 16,16-7 1-16,19 1-6 15,15-6 5-15,16-10 2 16,7-10 15-16,16-16-2 15,2-10 8-15,20-21-4 16,0-4 4-16,20-14-3 16,-9 2 5-16,18-21-4 15,-16 10 6-15,3-10-2 16,-27 13 6-16,-10 3 4 16,-31 22 11-16,-22 3 1 15,-23 20 7-15,-16 9-4 16,-13 16-3-16,-19 22-12 15,-5 20-4-15,-14 29-6 16,5 15 1-16,3 24-5 0,14-2 5 16,15 14-6-16,23-17 5 15,17 3-6-15,16-22 5 16,26 3-6-16,9-15 5 16,26-5-6-16,4-16 5 15,24-5-4-15,-1-15 0 16,24-7-45-16,-17-13-12 0,18-3 75 15,-22-5-244-15,-11-8 96 16</inkml:trace>
  <inkml:trace contextRef="#ctx0" brushRef="#br0" timeOffset="6269.13">2965 6514 57 0,'-13'-8'112'16,"0"0"-20"-16,-4 2 8 16,2 3-16-16,2 3-20 15,2 2-20-15,1 6-6 16,5 3-12-16,2 4-8 15,5-3-1-15,0 2-7 16,5-3-2-16,7-2-4 16,2-5 4-16,7 2-4 15,2-1 3-15,12 1-6 16,1-4 3-16,17 2-6 16,1-1 5-16,17-3-5 15,1 0 4-15,18 4-4 16,-4 0 5-16,24-5-6 0,-4 4 6 15,21-3-6-15,-2-6 5 16,28-3-5-16,-12 3 6 16,32-12-6-16,-7-1 4 15,29 0-3-15,-13-2 4 16,29 0-4-16,-19 6 5 0,26 1-6 16,-20 5 6-16,28 1-6 15,-19 4 5 1,26 1-4-16,-21 0 4 0,32-1-4 15,-24 2 5-15,33-4-5 16,-23 0 4-16,34 0-3 16,-27-1 3-16,22-5-3 15,-23 3 5-15,25-3-4 16,-27 3 7-16,23 0-3 16,-19 3 3-16,7 1-4 15,-19 3 4-15,19 2-7 16,-23 2 3-16,17 2-3 15,-19 2 3-15,11 2-4 16,-29 1 5-16,21 1-3 16,-32 1 4-16,27 0 1 15,-32-3 10-15,26-2-5 0,-31-4 4 16,26-2-6-16,-29-3 0 16,26 0-11-16,-28-3 5 15,22-1-4-15,-23-1 4 16,18-3-5-16,-28-1 4 15,17 0-4-15,-25 2 4 16,14 1-4-16,-25 0 5 16,18 4-5-16,-16 0 5 0,8 3-5 15,-23 1 4-15,20 2-4 16,-27 0 5-16,8 2-5 16,-18 2 5-16,10 0-5 15,-28 0 5-15,6 3-5 16,-21-2 4-16,1 0-3 15,-21-3 4-15,1-3-5 16,-16-2 5-16,1 1-4 16,-14-2 5-16,-1-1-20 15,-12 3-10-15,-2-4 270 16,-10 4-408-16,-6-3 212 16</inkml:trace>
  <inkml:trace contextRef="#ctx0" brushRef="#br0" timeOffset="7777.37">3561 7889 201 0,'-1'-3'118'0,"1"0"-4"0,2 2-45 16,7 2-10-1,1 2-20-15,10 3-5 0,1 3-5 16,14 5-3-16,1-1-4 16,9 0 1-16,-1-3-1 15,11-1-6-15,-3-4 1 16,9-5-7-16,-3-4-2 0,12-4-6 15,-10-2 3-15,6-3-6 16,-14-1 5-16,2-2-5 16,-13 3 4-16,0 1-5 15,-11 0-14-15,2 2-23 16,-7 3-124-16,-1 0 18 16</inkml:trace>
  <inkml:trace contextRef="#ctx0" brushRef="#br0" timeOffset="8324.68">5402 7466 213 0,'-24'11'75'16,"3"-7"17"-16,-6 4-47 15,3 0-17-15,-7 2-1 16,1-1-1-16,-6 5-8 16,5 2-2-16,-2 2-6 15,8 2 2-15,8-2-7 16,10-1 1-16,12-5-5 16,7-1 4-16,10 0-4 15,6-2 5-15,5 3 0 16,-4 0 11-16,5 1 5 15,-9-1 8-15,-2 8 4 16,-8-1 4-16,-3 9-8 0,-14-2-4 16,-5 12-6-16,-8 1-5 15,-17 4-9-15,-1 0 2 16,-10 0-7-16,2-13 2 16,-2-1-15-16,11-17-6 15,4-10-25-15,11-9-7 16,5-13 22-16,9-7-128 0,6-9 53 15</inkml:trace>
  <inkml:trace contextRef="#ctx0" brushRef="#br0" timeOffset="8661.45">5896 6813 246 0,'-11'24'118'16,"1"10"8"-16,0 15-60 16,-1 2-8-16,-3 14-14 0,3-4-14 15,3 17-9-15,0-14-3 16,4 13-9-16,4-6-1 15,6 8-7-15,-1-14 3 16,2 10-5-16,0-16 5 16,2 2-6-16,0-16 4 15,1 0-3-15,1-14-2 0,-2-6-25 16,-3-11-10-16,-4-3-114 16,0-12 13-16</inkml:trace>
  <inkml:trace contextRef="#ctx0" brushRef="#br0" timeOffset="9160.37">5583 7778 101 0,'21'-14'119'0,"12"-7"-25"15,4-3-13-15,7-7-27 16,-2 2-28-16,3-3-14 15,-5 4-6-15,2-2-6 16,-5 6 3-16,1-2-4 0,-7 9 4 16,-4 7 1-1,-8 6 13-15,-5 12 5 0,-7 10 5 16,-5 6-1-16,-4 0-1 16,-3 7-11-1,2-1-2-15,-2 5-2 0,4-1 3 16,2 7-3-16,0-4 4 15,4-1-3-15,2-10 0 0,5-5-6 16,1-10 3-16,7-7-6 16,-1-8 5-16,8-8-1 15,-4-7 5-15,5-7-3 16,-4-3 3-16,0-8-4 16,-3 7 6-16,2 3-4 15,-8 10 7-15,-1 8 0 16,-5 13 2-16,-5 13-8 15,-7 6 3-15,-1 15-8 16,-6 3 0-16,2 10-6 16,2-6 5-16,3 2-6 15,3-13 5-15,8-4-16 16,3-12-10-16,5-3-24 16,6-7-129-16,6-13 22 0</inkml:trace>
  <inkml:trace contextRef="#ctx0" brushRef="#br0" timeOffset="9837.96">6824 7674 142 0,'3'-27'142'16,"-10"9"-18"-16,-10 8-16 0,-6 5-31 16,-4 10-27-16,-9 8-12 15,2 7-15-15,-2 19-12 16,5 7-2-16,0 19-8 15,11 1 2-15,7 9-5 16,13-12 4-16,11-6-4 16,8-19 4-16,10-10-5 15,2-14 4-15,8-10-4 16,-6-10 6-16,5-7-6 16,-2-14 10-16,5-23 2 15,0-10 8-15,7-23 1 16,-2-2 9-16,9-12 0 15,-8 6-3-15,-1-8-4 16,-14 18 5-16,-5 1 0 16,-15 18 0-16,-10 16 1 15,-11 21 4-15,-9 18-9 0,-5 20-2 16,-8 19-8-16,-2 11-1 16,-1 24-8-16,4 2 4 15,2 11-7-15,10-5 5 16,6 9-5-16,12-20 4 15,11 4-5-15,8-15 4 16,14-6-4-16,5-20 4 0,13-9-6 16,-3-19 5-16,6-13-5 15,-5-11 5-15,5-17-4 16,-10-3 6-16,3-8-5 16,-9 5 7-16,-5 2-5 15,-16 12 6-15,-10 6 1 16,-11 16 9-16,-8 11-4 15,-7 12 5-15,-12 21-6 16,0 15-1-16,-3 17-9 16,6 1 4-16,4 4-5 15,14-12 4-15,11-10-6 16,11-18 5-16,9-11-6 16,6-15 3-16,8-17-10 15,1-9-11-15,6-19-32 16,-2-8-7-16,3-12-39 15,-3 2 285-15,2-3-397 0,-8 0 222 16</inkml:trace>
  <inkml:trace contextRef="#ctx0" brushRef="#br0" timeOffset="10189.77">7801 7559 177 0,'6'33'151'0,"-3"5"-14"16,1-2-32-16,-2 8-16 15,3 0-32-15,-2 8-14 16,2-5-14-16,3-1-8 16,1-8-2-16,1-4-6 15,0-16 0-15,2-10 0 16,0-10 5-16,3-17-7 16,-2-9 4-16,3-11-6 15,-1 1-2-15,0-3-6 16,-1 8 3-1,0 8-5-15,-4 12 9 0,-2 10 3 16,-2 10 6-16,-4 14 1 16,-3 7 7-16,-4 11-9 15,2 1-1-15,-1 6-9 16,3-9 0-16,2-6-6 0,4-11 6 16,5-17-36-16,3-17-9 15,6-19 229-15,-1-9-400 16,5-15 194-16</inkml:trace>
  <inkml:trace contextRef="#ctx0" brushRef="#br0" timeOffset="10391.2">8408 7113 305 0,'-2'36'159'15,"-2"5"-1"-15,0 13-69 16,-2 2-30-16,5 16-23 15,2-7-19-15,6 5-8 16,2-16-5-16,1-2-2 16,0-14-13-16,1-2-31 15,-4-11 45 1,-2 9-172-16,-4-8 42 0</inkml:trace>
  <inkml:trace contextRef="#ctx0" brushRef="#br0" timeOffset="10577.22">8208 7885 316 0,'0'-10'140'16,"12"-3"15"-16,6 0-80 15,11-3-11-15,5-3-20 16,7-6-18-16,-1 2-11 16,11 0-10-16,0 5-2 15,12-1-10-15,-2 10-14 0,6-1 260 16,-8 5-406-16,1 2 206 15</inkml:trace>
  <inkml:trace contextRef="#ctx0" brushRef="#br0" timeOffset="14726.25">9217 7536 183 0,'5'-10'114'0,"-2"-2"0"16,-3 4-40-16,-3-4-3 15,-8 5-19-15,-11 7-8 16,-4 6-10-16,-18 10-5 16,-2 8-6-16,-11 11-8 15,5 1-3-15,-1 5-7 16,15-4 1-16,10 1-6 16,15-11 2-16,9-1-3 15,11-8 4-15,9-6-3 16,5-5 5-16,7 1-2 15,-2-2 7-15,4 3 1 0,-3 2 6 16,-1 6 2-16,-7 0 6 16,-8 7-4-16,-7 0 0 15,-11 2-5-15,-9-3-2 16,-11 1-8-16,2-2 1 16,-5-2-5-16,1-5 3 0,-1 1-12 15,5-2-4 1,-3-7-28-16,5 2-9 0,2 0-33 15,3-2-1-15,4 6-97 16,1 0 25-16</inkml:trace>
  <inkml:trace contextRef="#ctx0" brushRef="#br0" timeOffset="15663.32">3552 9258 84 0,'-1'0'124'0,"1"3"-27"16,0 1-5-16,3 4-14 15,3 1-29-15,5 1-4 16,2-2-9-16,10 0-3 0,2-4-3 16,12-3-5-16,0-5-3 15,11 0-8-15,-2-4-1 16,12 1-8-16,-7-1-1 15,6-1-5-15,-6 3 4 16,9-1-5-16,-7-3 5 16,5 2-4-16,-6 0 4 15,7 0-9-15,-11 0-10 0,6 1-25 16,-6 0 77-16,5 3-189 16,-9 0 71-16</inkml:trace>
  <inkml:trace contextRef="#ctx0" brushRef="#br0" timeOffset="24102.59">5431 8942 242 0,'-19'3'53'0,"-12"13"30"15,-1 9-71-15,-15 12 13 16,-1 2 1-16,-7 10 13 16,7-7-5-16,0 2 4 15,16-10-14-15,11-5-2 16,15-14-14-16,15-5 8 15,13-4-7-15,18-2 6 16,3-2-2-16,12 3 5 16,-6 1-10-16,3 4 9 0,-14 3-4 15,-3 8 11-15,-14 2-2 16,-9 10 7-16,-12-3-10 16,-10 3 2-16,-7-2-13 15,-5-5 0-15,0-14-7 16,0-6-6-16,3-11-12 15,4-16-22-15,0-6-19 16,5-17-112-16,-1-2 15 0</inkml:trace>
  <inkml:trace contextRef="#ctx0" brushRef="#br0" timeOffset="24309.14">5583 8723 217 0,'38'-12'122'0,"1"17"-5"16,-9 14-57-16,-3 21-5 16,-9 14-28-16,-7 21-3 15,-3 5-9-15,-1 16 0 16,-6-12-11-16,0 5 2 16,3-18-5-16,-3 1 0 15,0-24-14-15,0-3-119 0,3-6 34 16</inkml:trace>
  <inkml:trace contextRef="#ctx0" brushRef="#br0" timeOffset="24756.26">5573 9291 28 0,'17'-19'80'16,"10"2"-19"-16,0 3-7 0,11 0 13 15,2 3-30-15,8-2 4 16,-3 4-7-16,8-2 13 16,-8 4-6-16,2 2 5 15,-12 6-12-15,-4 3-2 16,-12 10-16-16,-7 12 0 16,-10 3-12-16,-8 16 3 15,-7 5-5 1,-4 12 3-16,1-8-5 0,1 2 3 15,9-15-4-15,6-16 3 16,7-18-3-16,9-13 9 16,6-10-1-16,6-10 11 15,0-7 0-15,6-13 10 0,-5 1-4 16,-3-5 7-16,-6 4-8 16,-4 8 4-16,-4 14-10 15,-7 9 3-15,-6 13-9 16,-3 10 0-16,-7 9-7 15,-3 11 2-15,2-1-6 16,-2 8 3-16,6-7-3 16,0-5-26-16,6-12-20 15,-3-8-135-15,2-13 9 0</inkml:trace>
  <inkml:trace contextRef="#ctx0" brushRef="#br0" timeOffset="25174.86">6413 9309 178 0,'13'27'139'0,"-5"13"-3"15,-3 2-49-15,-1 5 8 16,-5-2-38-16,-3-1-9 16,2-16-24-16,1-8-1 15,3-14-13-15,4-13-2 16,2-10-8-16,3-15 2 15,0-9-5-15,5-12 1 0,-2 2-7 16,3-6-3-16,-2 4-6 16,0-4-5-16,-2 8-8 15,4-2-4-15,0 6 5 16,4-6-2-16,5 13 5 16,-2 3 10-16,-5 10 6 15,-1 10 4-15,-7 16 8 0,-5 12 13 16,-4 12 6-16,3 12 14 15,-3 7 0-15,2 15 8 16,-3-1-11-16,6 15-6 16,-3 2-12-16,1 9-2 15,0-7-10-15,5 4-4 16,-2-18-20-16,4-3 277 16,-1-16-410-16,-12-9 212 15</inkml:trace>
  <inkml:trace contextRef="#ctx0" brushRef="#br0" timeOffset="25374.53">6651 9459 175 0,'18'-18'141'0,"-1"7"-12"16,3 1-23-16,-5 2-38 15,2-5-15-15,-3 1-34 16,1-2-5-16,4-1-8 15,5 0-26-15,2 3 6 16,9-1-127-16,1 4 18 16</inkml:trace>
  <inkml:trace contextRef="#ctx0" brushRef="#br0" timeOffset="25867.38">7196 8666 274 0,'-3'2'133'0,"-5"14"3"16,7 14-73-16,0 22-11 15,-1 12-26-15,8 21 0 16,3 3-11-16,2 23 2 15,3-6-7-15,4 8 1 16,-4-19-8-16,3-3 0 0,-1-26-2 16,1-12 1-16,-9-25-2 15,1-6 2-15,-8-18-4 16,-1-16 3-16,-7-12-3 16,0-20 3-16,-4-15-2 15,3-27 3-15,-2-8-3 16,9-15 4-16,1 7-3 15,11 1 4-15,4 24-3 0,8 15 3 16,1 24-2-16,7 14 5 16,-4 19 3-16,3 17 8 15,-6 13 1-15,4 16 6 16,-8 1-3-16,2 15-1 16,-7-3-7-16,-7 9-1 15,-11-6-7-15,-10 10 1 16,-9-8-6-16,-11 3 4 15,-2-15-10-15,-6-6-25 16,5-20-18-16,0-14 181 16,8-20-326-16,17-11 160 15</inkml:trace>
  <inkml:trace contextRef="#ctx0" brushRef="#br0" timeOffset="26262.31">7931 9103 280 0,'-5'11'121'0,"-13"11"6"16,-2 5-79-16,-8 10 1 16,0-2-28-16,-2 15 2 15,4-4-10-15,-1 5 3 16,8-8-7-1,6-3 3-15,6-15-5 0,7-10 2 16,5-12-5-16,10-11 3 16,-2-13-5-16,10-11 5 15,3-3-1-15,7-8 9 16,-6 2 0-16,1-1 9 16,-8 11-2-16,-4 4 3 15,-10 15-7-15,-6 11 5 16,-4 13-9-16,-8 18 0 15,-1 11-7-15,0 20 1 16,0-1-8-16,0 7 4 16,6-13-8-16,5-7-31 15,4-21-17-15,14-7-137 0,2-16 5 16</inkml:trace>
  <inkml:trace contextRef="#ctx0" brushRef="#br0" timeOffset="26513.36">8143 8706 272 0,'-1'23'127'0,"-4"23"9"16,0 13-72-16,1 16-8 15,-1-5-26-15,0 10-6 16,8-13-15-16,-1 2 0 15,4-14-8-15,2 8-9 16,3-11-13-16,-1 4-24 16,0-12-15-16,-2 2-40 15,0-8-19-15,0-2-6 16,-3-12-18-16</inkml:trace>
  <inkml:trace contextRef="#ctx0" brushRef="#br0" timeOffset="26871.25">8228 9375 152 0,'9'-23'90'16,"4"-2"9"-16,0 3-34 15,7-7 3-15,0 1-14 16,7-8 8-16,-1 3-15 0,6-8 5 16,-5 6-13-16,4-2 2 15,-7 9-16-15,-5 1-2 16,-11 15-12-16,-13 9 3 15,-12 14-7-15,-14 11 3 16,-6 8-2-16,-9 16 7 16,7 2-6-16,0 14 3 15,14-4-2-15,8 14 2 16,11-14-6-16,6-1 4 16,10-12-5-16,8-7 2 15,4-16-4-15,11-4 1 16,1-7-4-16,11-10 2 15,-2-3-3-15,10-6 0 16,-1-4-16-16,7-6-25 16,-8 0-20-16,6-2-130 15,-11-1 13-15</inkml:trace>
  <inkml:trace contextRef="#ctx0" brushRef="#br0" timeOffset="27284.67">7953 9298 209 0,'6'-12'128'0,"2"-2"8"0,4 0-54 16,5 1 8-1,-2 3-35-15,5 1-11 0,-1 3-25 16,7 3-6-16,-5 1-13 16,10-3 3-16,0-1-3 15,6-5-15-15,0-2-16 16,11-6-124-16,-2 2 19 16</inkml:trace>
  <inkml:trace contextRef="#ctx0" brushRef="#br0" timeOffset="32119.13">20259 1499 98 0,'-3'-16'70'0,"-5"5"22"0,0 1-24 16,-6 7 7-16,4 5-16 0,-4 12-13 16,1 7-29-16,-3 15 3 15,1 8-8-15,-2 19 7 16,4 5-5-16,-2 25 4 16,3 5-8-16,-1 36 2 15,0 2-8-15,0 40 4 16,1-2-6-16,0 45 3 15,-2-11-5-15,5 46 4 16,-5-11-5-16,5 48 4 16,0-24-4-16,1 47 4 15,3-18-6-15,4 53 11 16,-5-34-2-16,5 54 3 16,1-21-2-16,-6 55 7 15,6-42-10-15,3 62 4 0,-5-41-4 16,1 36 2-16,8-50 0 15,-3 42 7-15,-2-55-1 16,5 27 4-16,2-44 0 16,-7 30-3-16,-2-52-7 15,5 27 2-15,-7-52-6 16,-3 17 2-16,-1-53-3 16,5 13 1-16,-9-50-2 0,6 10 2 15,-3-49-3-15,-1 3 3 16,-1-42-3-16,7-3-10 15,-6-33-10-15,0-12-20 16,3-30-4-16,4-15-119 16,-7-36 30-16</inkml:trace>
  <inkml:trace contextRef="#ctx0" brushRef="#br0" timeOffset="34920.69">20065 1396 144 0,'14'-22'28'15,"-3"12"14"-15,4 0-40 16,0 8-1-16,7 2 13 15,1 0 2-15,14 0 9 16,1-1-1-16,16-7 6 16,2-2-11-16,18-2 0 15,-1-2-9-15,27-4 1 0,-2 3-8 16,25-1 2 0,2 2-5-16,30 0 1 0,-10 7-2 15,40-1 2-15,-9 1-3 16,40-3 3-16,-12-1-2 15,50-1 2-15,-21-4-3 16,51-3 3-16,-27 1-3 16,39-5 3-16,-16 2-3 15,46-2 4-15,-32 0-2 0,50-2 3 16,-33 4-2-16,25-6 2 16,-29 8-4-16,37 0 3 15,-43 3-5-15,41 2 4 16,-43 6-2-16,26-4 3 15,-43 5-3-15,25 2 2 16,-45 1-2-16,24-1 3 16,-44 2-3-16,20-3 6 15,-40 4 3-15,14-5 9 16,-36 1-2-16,9-1 2 16,-35 2-6-16,6-5-2 15,-27 6-10-15,5-3 4 16,-34 4-4-16,4 2 4 15,-21-1-4-15,-1 2 4 0,-22 2-4 16,5 2 4-16,-16 2-3 16,0 2 9-16,-13 3-2 15,7 2 4-15,-9 0-4 16,4-2 4-16,-10 1-9 16,2 3 8-16,-12 4-1 15,1 3 5-15,-7 4-3 16,2 2 5-16,-6-1-9 0,9-3 4 15,-2-1-5-15,7 4 6 16,-4-5-5-16,8 4 5 16,-6-4-6-16,3 9 3 15,-9-3-7-15,5 10 5 16,-8 1-4-16,3 11 4 16,-5-2-3-16,4 16 3 15,-6-3-4-15,4 21 3 16,-4 0-6-16,7 18 3 15,-3-4-4-15,-2 25 3 16,-3-8-4-16,1 29 4 16,-11-3-3-16,-2 29 3 15,-3-8-3-15,-2 35 3 16,-7-12-2-16,3 39 2 0,-9-15-2 16,0 39 2-16,-7-21-3 15,0 37 3-15,-5-24-1 16,3 37 4-16,0-31-2 15,1 35 2-15,1-30-3 16,-1 33 1-16,-1-32-3 16,0 26 3-16,-4-26-4 0,3 27 4 15,-2-35-2 1,10 28 2-16,-6-31-3 0,11 17 4 16,-5-30-3-16,8 13 4 15,-9-28-4 1,10 18 4-16,-7-35-4 0,1 11 2 15,-2-26-3-15,0 3 2 16,-7-26-3-16,5 9 7 16,0-32-2-16,-7 15 5 15,2-23-3-15,1 8 4 16,-2-22-8-16,-5 15 2 16,8-25-4-16,-3 6 2 15,-2-15-3-15,-1 7 3 16,1-17-3-16,-1 9 4 15,0-13-2-15,1 8 7 16,2-15-4-16,0 7 6 0,1-16-5 16,2 3 2-16,3-15-6 15,-3 6 2-15,0-13-4 16,-4 4 3-16,-3-11-4 16,-6 9 5-16,-2-11-4 15,-8 9 3-15,2-6-2 16,-5 8 3-16,4-7-2 0,-8 9 2 15,0-5-3 1,-10 11 3-16,2-6-3 0,-14 7 2 16,5-3-4-16,-7 7 4 15,5-8-3-15,-7 7 3 16,7-6-4-16,-10 4 4 16,9-8-4-16,-6 2 4 15,5-11-4-15,-6 1 4 16,8-11-4-16,-7 4 4 15,3-6-4-15,-16 5 4 16,4-2-3-16,-18 6 3 16,2-8-3-16,-19 9 3 15,6-5-4-15,-17 5 4 16,10-7-4-16,-26 5 4 16,11-8-3-16,-20-3 2 0,10-5-3 15,-29 3 4-15,12-9-4 16,-29 1 3-16,13 0-2 15,-29 1 3-15,18-4-3 16,-29 10 3-16,20-2-3 16,-36 6 3-16,24-5-3 15,-34 8 3-15,27-8-3 16,-37 9 2-16,33-6-2 0,-39 7 3 16,36-5-4-16,-36 7 3 15,36-4-3-15,-31 4 4 16,36-7-4-16,-27 3 3 15,30-8-2-15,-19-3 2 16,26-3-3-16,-18 0 4 16,25-6-4-16,-22 0 4 15,31 2-3-15,-12 2 2 16,17 4-2-16,-11 0 3 16,27 3-2-16,-20-1 3 15,27-8-2-15,-10-2 3 16,22-2-3-16,-6-4 2 15,25-8-4-15,-20 0 3 16,28 0-4-16,-8-4 3 0,18-3-2 16,-15 2 2-1,24 2-2-15,-9-2 2 0,16 4-2 16,-4 4 2-16,20-6-3 16,-9-2 3-16,14 1-3 15,-8-5 3-15,11 2-2 16,-6-2 2-16,13 5-2 15,-1-4 2-15,9 4-2 0,-8 1 2 16,10 4-2 0,-8-2 3-16,6 1-4 0,-3 1 4 15,11 1-3-15,-4-1 3 16,8 2-4-16,-4 1 4 16,7 1-4-16,-1 0 3 15,5 1-2-15,-8 4 2 16,5-1-3-16,-7 1 3 15,2 0-2-15,-4-3 3 16,8-4-3-16,-2-3 3 16,7 0-4-16,-3-1 3 15,5 4-3-15,-4 1 3 16,4 5-3-16,2 1 3 16,7 2-2-16,-1-1 1 15,8 0-1-15,3-1 1 0,3-3-2 16,-1-4 7-16,4-3-13 15,-3-8-3-15,3-3-4 16,2-1 1-16,-3 0-7 16,-1 1 13-16,3 5 3 15,-2 1-2-15,0 4-6 16,3-3-11-16,0-2-10 16,2-10-42-16,2-5-77 0,4-33 11 15</inkml:trace>
  <inkml:trace contextRef="#ctx0" brushRef="#br0" timeOffset="36715.15">19908 4203 171 0,'-8'-1'66'0,"5"-2"13"0,9-1-42 15,2 1-4-15,5-2-2 16,7 0-20-16,8-3-1 16,4 5-8-16,8-4 4 15,5 3-6-15,17 1 4 16,2 3-5-16,19-1 3 16,0 3-3-16,27-3 2 15,-2-2-3-15,29-4 4 16,-3-4-4-16,37-9 4 15,-11 1-3-15,38-7 4 16,-12 3-3-16,37-3 5 16,-17-1-4-16,40-3 4 15,-26-1-6-15,39-8 17 16,-29 2-3-16,36-1 3 0,-31-2-4 16,35-6 5-16,-35 6-17 15,46-7 3-15,-33 3-4 16,40 0 3-16,-33 9-3 15,38 2 3-15,-36 9-4 16,34-2 4-16,-34 10-3 16,33 0 3-16,-35 8-3 0,28 0 3 15,-34 5-4-15,27 1 4 16,-33 2-3-16,30 0 3 16,-37 1-4-16,27 0 4 15,-35 1-3-15,24 0 1 16,-31 0 10-16,26 0 7 15,-30 1-2-15,23-3 5 16,-28 0-3-16,21-4-9 16,-34 2-7-16,15-3 2 15,-36-2-4-15,10 5 3 16,-34 0-3-16,0 0 3 16,-34 0-2-16,8 8 2 15,-32-6-3-15,-2 1 4 16,-22-2-3-16,-3 0-16 15,-20-8-10-15,-6 2-102 0,-14-5 13 16</inkml:trace>
  <inkml:trace contextRef="#ctx0" brushRef="#br0" timeOffset="37643.12">23574 2189 243 0,'42'-17'83'16,"-8"-6"21"-16,-16 4-53 15,-12 2-16-15,-14 3-1 16,-25 4 10-16,-11 6-16 16,-22 4-1-16,-5 7-17 15,-16 9 1-15,3 7-10 16,-5 10 3-16,19 0-5 0,5 6 3 15,22-5-3-15,16 1 2 16,19-11-4 0,15 1 4-16,13-5-4 0,23 9 4 15,5 1-3-15,17 9 3 16,-4 2-2-16,10 12 6 16,-16-3-2-16,-2 7 6 15,-18-5 0-15,-12 4 6 16,-20-7-3-16,-18 1 3 15,-11-12-6-15,-16-2 2 16,-2-9-6-16,-13-15-12 16,4-15-14-16,-7-21-21 15,9-13-9-15,1-23-104 16,19-9 22-16</inkml:trace>
  <inkml:trace contextRef="#ctx0" brushRef="#br0" timeOffset="37927.37">24023 1373 254 0,'32'-11'54'16,"-13"16"22"-16,-8 19-59 15,-8 14-4-15,-10 25 16 16,-7 11 1-16,-7 36 9 15,-3 5-12-15,-3 30 3 16,4-3-14-16,0 13 3 16,6-22-8-16,9 4 2 15,7-31-10-15,5-10 2 16,8-28-5-16,0-9-1 16,-1-24-16-16,-2-14-34 15,-3-15-77-15,-6-12 1 16</inkml:trace>
  <inkml:trace contextRef="#ctx0" brushRef="#br0" timeOffset="38418.21">23546 2501 141 0,'45'-16'86'16,"19"-3"12"-16,2 1-41 15,11-3 3-15,-7 1-25 0,7-3-9 16,-12 4-23-16,8-6 2 16,-8 3-5-1,5-3 9-15,-12 3-3 0,-3-2 6 16,-12 10-2-16,-9 6 6 16,-13 9-5-16,-7 14 5 15,-7 14-4-15,-9 12 3 16,-4 8-6-16,-6 19 2 15,1-1-6-15,-2 9 8 16,4-11-3-16,5 0 3 16,7-16-3-16,5-14 6 15,4-18-9-15,10-11 2 16,3-16-2-16,12-16 1 16,1-6-6-16,6-16 2 0,-3 4-3 15,-3-3 2-15,-12 12-3 16,-6 8 3-16,-6 14-2 15,-8 8 1-15,-4 15-3 16,-3 6 2-16,-2 9-1 16,-7 11 2-16,-2 2-2 15,2 2 3-15,0-1-2 0,4-6-9 16,3-9-15-16,13-11 1 16,2-12-131-16,15-16 31 15</inkml:trace>
  <inkml:trace contextRef="#ctx0" brushRef="#br0" timeOffset="39043.26">25273 2271 226 0,'-4'-9'88'16,"-3"9"9"-16,-6 14-61 15,-4 8-8-15,-8 23-5 16,-3 11-20-16,-17 23 5 15,-1 1-5-15,-6 16 4 16,7-13-3-16,5-2 3 16,18-26-7-16,15-15 6 15,13-30-6-15,17-18 3 0,14-20-4 16,19-25 5-16,5-11-1 16,21-23 16-16,-4-4 1 15,8-19 7-15,-11 8-3 16,0-13 0-16,-17 16-10 15,-6-3 5-15,-21 19-3 0,-8 18 6 16,-18 22-2-16,-11 22 0 16,-12 22-7-16,-12 29-1 15,-12 12-6-15,-10 28 2 16,-3 9-5-16,-7 22 1 16,6-4-2-16,5 7 1 15,18-19-4-15,14-11 2 16,19-26-3-16,20-17 2 15,13-23-3-15,16-10 3 16,3-13-2-16,17-14 2 16,-6-5-2-16,4-10 3 15,-9 4-3-15,-1-4 4 16,-17 10-2-16,-7 2 2 16,-12 15 1-16,-8 9 4 15,-13 10-1-15,-12 14 6 16,-5 14-1-16,-9 19 2 0,0 2-5 15,-2 10 1-15,9-6-6 16,3-1 1-16,12-17-4 16,5-7 1-16,7-17-3 15,4-12-4-15,8-12-9 16,7-11-25-16,2-4-12 16,13-5-125-16,2 4 18 0</inkml:trace>
  <inkml:trace contextRef="#ctx0" brushRef="#br0" timeOffset="39389.71">26187 2406 213 0,'-14'47'91'16,"2"3"12"-16,-4 15-46 15,-2-10-8-15,4 4-3 16,8-15-23-16,4-9-2 15,9-17-15-15,9-15 7 16,7-14-1-16,6-18 8 16,4-9-1-16,10-14 4 0,-1-2-7 15,0-6 5-15,-4 9-7 16,-2 9 4-16,-14 16-4 16,-4 12 1-16,-8 17-8 15,-8 19 8-15,-9 9-3 16,-7 18 5-16,-4 5-4 15,-5 11 1-15,1-10-9 16,4-6 2-16,8-18-8 0,8-14-13 16,11-23-20-16,11-21-17 15,5-14-127-15,12-19 19 16</inkml:trace>
  <inkml:trace contextRef="#ctx0" brushRef="#br0" timeOffset="39561.17">26885 1715 64 0,'20'15'134'16,"-16"28"-29"-16,-8 22 8 15,-11 7-24-15,-7 12-25 16,-3-7-38-16,0 12-1 16,2-17-26-16,2 9-15 15,10-12-86-15,4 0-22 0,3-17-38 16</inkml:trace>
  <inkml:trace contextRef="#ctx0" brushRef="#br0" timeOffset="39738.65">26693 2847 224 0,'26'-20'113'16,"16"-5"7"-16,14 5-54 0,22-4-7 15,-2 1-21-15,5-1-5 16,-10 6-16-16,-1-1 1 15,-19 6-21-15,-5 7-15 16,-14 5 2-16,-10 7-121 16,-19 8 22-16</inkml:trace>
  <inkml:trace contextRef="#ctx0" brushRef="#br0" timeOffset="40897.05">21795 5693 681 0,'-4'-21'1'0,"3"10"4"0,0 7 4 0,1-1 2 0,4-32-7 0,1 7-1 0,7-10 1 15,5-33-3-15,9-5 2 16,0-1-2-16,4-6 2 15,-5 12-2-15,4 5 3 16,-4 20-5-16,5 12 5 16,-2 19-5-16,3 14 11 15,-3 17-2-15,5 16 9 16,-5 7 0-16,0 14 5 0,-11 5-9 16,-4 10 3-16,-15-4-4 15,-8 8 1-15,-7-9-2 16,-12-1 4-16,-4-15-7 15,-11-9 1-15,-5-17-5 16,-12-18-3-16,4-18-10 0,-3-21-15 16,5-12-15-16,2-11-23 15,17 5-13 1,9-1-98-16,6 11 21 0</inkml:trace>
  <inkml:trace contextRef="#ctx0" brushRef="#br0" timeOffset="41119.15">22405 4899 167 0,'-13'41'40'0,"0"-8"13"16,-1-1-40-16,0-8-66 16,3-7 22-16</inkml:trace>
  <inkml:trace contextRef="#ctx0" brushRef="#br0" timeOffset="41492.15">21782 4353 238 0,'18'7'107'0,"-8"12"19"15,-5 11-68-15,-3 17 11 16,-7 9-22-16,-4 28-2 16,-1 7-20-16,-3 28-2 0,0 3-5 15,5 14-1-15,3-15-8 16,4 1 1-16,8-25-5 15,6-9 1-15,-2-27-4 16,7-13-13-16,-2-20-18 16,1-14-131-16,3-17 23 15</inkml:trace>
  <inkml:trace contextRef="#ctx0" brushRef="#br0" timeOffset="41756.36">22367 5024 116 0,'0'64'116'0,"1"12"-1"15,0-4-15-15,-1 1-12 16,-2-16-24-16,0-3-10 15,-1-19-28-15,1-11-4 0,1-19-16 16,1-11-17-16,1-12-17 16,-1-17-90-16,0-7-25 15,-1-22-37-15</inkml:trace>
  <inkml:trace contextRef="#ctx0" brushRef="#br0" timeOffset="41887.21">22382 4503 96 0,'14'-12'22'16,"1"-2"10"-16,-5 5-32 0,-3-2-29 15,-1 4 9-15</inkml:trace>
  <inkml:trace contextRef="#ctx0" brushRef="#br0" timeOffset="42168.03">22660 5134 106 0,'25'69'135'0,"-1"1"-17"15,-8-15-18-15,-5-5 7 16,-5-19-41-16,-1-8-11 16,-2-16-21-16,-1-19 2 0,1-11-16 15,5-16 0-15,1-5-6 16,5-9 0-16,3 4-11 15,7 0 0-15,1 14-3 16,5 2 2-16,-1 14-3 16,3 9 3-16,-3 13-3 15,2 5 3-15,-3 5-3 0,0-1 0 16,-2-4-14-16,5-5-19 16,-3-6-134-16,5-13 26 15</inkml:trace>
  <inkml:trace contextRef="#ctx0" brushRef="#br0" timeOffset="42379.5">23380 4497 189 0,'4'54'115'15,"-7"12"-2"-15,-4 21-27 16,-3 0-24-16,0 10-10 15,-1-16-25-15,5 3-4 16,5-20-17-16,2-5-4 16,2-16-15-16,0-4-25 0,1-16-99 15,3-1 14-15</inkml:trace>
  <inkml:trace contextRef="#ctx0" brushRef="#br0" timeOffset="42546.93">23196 5350 236 0,'16'4'107'0,"7"-2"2"16,7-8-72-16,11-11 1 15,2-10-26-15,11-18-16 16,3-7-10-16,11-17-93 16,-5 3 17-16</inkml:trace>
  <inkml:trace contextRef="#ctx0" brushRef="#br0" timeOffset="42946.38">24041 4136 162 0,'-3'48'126'0,"-6"26"-9"0,-5 4-38 16,-3 27 10-16,-2-5-36 15,-5 23-1-15,4-8-16 16,2 12-3-16,2-22-15 16,2-5 0-16,7-26-8 15,5-14 1-15,4-27-7 16,7-12 3-16,3-13-3 16,5-18 6-16,-1-10-2 0,7-16 4 15,0-7-4-15,5-14 6 16,-1 4-6-16,6 2 5 15,-4 11-2-15,2 9 2 16,-6 18-6-16,-3 13 0 16,-8 13-5-16,-3 17 2 15,-8 9-3-15,-9 14 1 16,-2-3-2-16,-2 5 5 16,5-12-12-16,3-6-14 15,10-16-13-15,12-3-22 16,5-17-135-16,13-8 34 15</inkml:trace>
  <inkml:trace contextRef="#ctx0" brushRef="#br0" timeOffset="43390.58">24916 4705 283 0,'-15'-12'125'0,"-13"3"10"16,-10 10-68-16,-4 7-19 15,-15 18-11-15,1 12-25 0,-14 25-1 16,6 9-9-16,-8 21 2 16,11-6-3-16,2 4 2 15,21-18-4-15,9-11 2 16,19-26-2-16,17-14 2 16,14-20-3-16,17-19 3 15,5-17-4-15,16-18 9 16,4-9 2-16,11-22 12 15,-13 3 2-15,7-13 10 16,-20 10-6-16,-4-15 2 16,-16 16-8-16,-4-8 4 15,-14 16-4-15,-3 5 7 16,-7 26-5-16,-5 20 0 16,-5 29-11-16,-6 25 0 15,-2 17-9-15,-5 27 0 0,0 0-2 16,-4 14 2-16,7-5-3 15,5 5 4-15,6-18-9 16,10 1-15-16,7-19-14 16,14-4-32-16,4-18-22 15,13-10-57-15,2-15-38 16,9-14-10-16</inkml:trace>
  <inkml:trace contextRef="#ctx0" brushRef="#br0" timeOffset="43727.49">25224 4892 123 0,'19'-35'129'0,"-11"3"-7"16,-6 15-18-16,-12 7-5 16,-10 14-35-16,-12 14-6 15,-4 10-27-15,-14 11-6 16,1 6-15-16,-5 6 1 16,9-3-8-16,4-3 3 15,17-10-4-15,10-11 3 16,12-15-4-16,10-13 6 15,7-9-2-15,13-15 3 16,3-6-2-16,8-8 10 16,-2 4-4-16,2 1 9 0,-13 12 0 15,-3 8 4-15,-10 11-9 16,-4 9 1-16,-9 7-9 16,0 10-1-16,-7 6-5 15,-5 9 1-15,-2 5-3 16,-2 7 1-16,3-4-14 15,3-3-19-15,8-13-17 0,9-9-145 16,6-14 24-16</inkml:trace>
  <inkml:trace contextRef="#ctx0" brushRef="#br0" timeOffset="44165.51">25409 5026 312 0,'-14'15'120'16,"0"0"15"-16,-2 8-74 16,6 1-21-16,0 9-8 15,9-5-19-15,5 0-3 16,5-9-9-16,7-7 4 16,1-11 1-16,7-7 14 15,0-6 4-15,7-11 11 16,-3-4-3-16,5-10 5 0,-5-3-10 15,3-8 0 1,-7 9-8-16,2-1-1 0,-8 9-4 16,1 9 2-16,-6 15-3 15,4 13 5-15,-7 13 1 16,3 25 6-16,-4 11-5 0,-3 20 5 16,-10 3-5-16,-2 21 0 15,-7-6-7-15,-6 14 0 16,-2-14-6-16,-4 12-1 15,-10-17-2-15,-14-1 1 16,-2-18-3-16,-14-5 1 16,5-26-3-16,-3-13-18 15,13-22-17-15,3-16-24 16,12-13-20-16,4-10-19 16,16-1-127-16,-9 0 39 15</inkml:trace>
  <inkml:trace contextRef="#ctx0" brushRef="#br0" timeOffset="45796.46">20452 5296 98 0,'-11'13'133'0,"10"-2"-18"16,7-8-9-16,13-5-11 15,9-1-33-15,16-4-6 16,5 0-24-16,16 0-4 16,-5 1-19-16,9-3-3 15,-9-2-6-15,4 0 3 16,-15-2 0-16,4-1-24 16,-11 6-13-16,1 2-114 15,-11 3 8-15</inkml:trace>
  <inkml:trace contextRef="#ctx0" brushRef="#br0" timeOffset="52524.53">20590 8264 26 0,'4'-1'112'16,"6"1"-18"-16,-1-2 4 16,2-1 6-16,2-1-31 15,4 1-10-15,1 0-16 16,8-1-1-16,2 4-8 0,5 1-6 16,-1 0-7-16,8 2-9 15,-3 0-4-15,8-2-8 16,-1 2 0-16,5-2-4 15,-5-1 3 1,7-6-4-16,-4-1 3 0,8-3-3 16,-10-5 4-16,0-8-1 15,-10-2-10-15,0-7 257 16,-5-4-408-16,1-12 208 16</inkml:trace>
  <inkml:trace contextRef="#ctx0" brushRef="#br0" timeOffset="53649.85">22742 7831 182 0,'17'-16'119'16,"-9"-2"-1"-16,-6 5-48 15,-15-2 17-15,-9 4-32 16,-21 3-9-16,-6 6-16 16,-29 10-6-16,2 12-15 15,-10 10-3-15,12 3-4 16,-2 9-1-16,29-8 1 0,13-1-2 15,20-9-1-15,17-1 1 16,18-8-2-16,10 2 2 16,7-1-2-16,10 4 2 15,-2-3 0-15,7 9 9 16,-3 0 1-16,0 8 7 16,-10-1 0-16,-7 7 2 15,-16 0-6-15,-11 8 3 16,-13-2-7-16,-10 5 1 15,-4-4-3-15,-5-2-1 16,-2-15-5-16,-6-5-2 16,7-11-7-16,-7-16-16 15,8-9-15-15,2-8-18 16,10-8-118-16,9-15 26 16</inkml:trace>
  <inkml:trace contextRef="#ctx0" brushRef="#br0" timeOffset="54034.57">23018 7829 124 0,'66'-36'127'0,"-17"14"-20"16,-8 7-7-16,-23 11-26 0,-18 11-2 16,-18 10-22-16,-26 7-2 15,-6 7-10-15,-16 13-11 16,1-3-15-16,-5 14-4 15,15-7-6-15,6 2 0 16,18-12-2-16,13-1 0 16,13-13-2-16,13 0 3 15,5-7-2-15,12 3 1 16,2-6 1-16,8 3 8 16,-2 1 3-16,6 6 9 15,-6 1 2-15,-3 10 4 16,-11 1-7-16,-6 6 0 15,-12-1-8-15,-9 0-1 16,-5-6-5-16,-10-1-1 16,-1-9-3-16,-5-6-1 0,-1-11-11 15,-3-16-21-15,2-10-20 16,-3-18 48-16,11-10-188 16,9-14 69-16</inkml:trace>
  <inkml:trace contextRef="#ctx0" brushRef="#br0" timeOffset="54280.47">23394 7703 254 0,'1'6'131'0,"-2"25"15"15,-2 11-66-15,-4 24-8 16,-6 3-22-16,-3 19-6 15,-3-4-24-15,0 8 0 16,4-15-8-16,3 3-3 16,10-17-8-16,2-5 5 15,3-16-14-15,0-4-27 16,-2-17-1-16,10-2-132 16,1-12 11-16</inkml:trace>
  <inkml:trace contextRef="#ctx0" brushRef="#br0" timeOffset="54641.98">23415 7897 270 0,'-9'0'103'16,"-1"12"18"-16,3 9-72 0,4 8 10 15,3 5-14-15,6 0 5 16,3-3-10-16,8 11 0 15,2-1-12-15,6 7-2 16,-1 2-14-16,6 12-1 16,-1-9-7-16,6 3 0 15,-4-13 2-15,8-2 8 16,-4-15 4-16,1-7 13 16,-8-15 1-16,4-10 6 15,-10-12-8-15,-1-20 1 16,-3-7-16-16,-1-22 0 15,-4-3-12-15,-2-11 2 16,1 8-6-16,1-7-5 16,0 18-11-16,6-10-23 15,2 11-9-15,4-13 239 0,2 0-402 16,3-20 216-16</inkml:trace>
  <inkml:trace contextRef="#ctx0" brushRef="#br0" timeOffset="60802.2">20591 9346 116 0,'-8'1'113'0,"1"2"-3"16,1-3-27-16,5 1 9 16,2 1-35-16,6 2-3 15,5 4-23-15,12 7-3 16,4 7-12-16,18 8-1 15,-5 2-9-15,9 2 0 16,-5-1-4-16,7-3 2 16,-11-7-4-16,16-8 2 15,-2-5-2-15,18-4 3 16,-4-8-3-16,10-9-5 0,-9 3-16 16,3-7-39-16,-15 0-89 15,0 6 3-15</inkml:trace>
  <inkml:trace contextRef="#ctx0" brushRef="#br0" timeOffset="62139.02">22291 9466 206 0,'-2'13'61'16,"-1"3"23"-16,2 15-54 15,1 6-5-15,2 20 11 0,0 3-16 16,1 17 2-16,3-2-4 16,-2 5 3-16,1-16-10 15,4-4 1 1,-2-22-8-16,-1-9 3 0,1-16-6 16,2-10 5-16,-2-11-4 15,3-11 3-15,1-9-3 16,0-19 2-16,1-5-4 0,4-15 3 15,1 2-3-15,9-8 4 16,-4 16-3 0,3 2 4-16,-3 24-3 0,0 11 1 15,-7 17 2-15,1 16 6 16,-6 12-5-16,0 12 6 16,-7 4-2-16,1 11-2 15,-4-7-5-15,3 0 3 16,2-13-6-16,6-11 2 15,4-18-3-15,7-17 4 16,1-15-3-16,7-16 2 16,-2-3-2-16,4-13 6 15,-4 8-1-15,3 0 6 16,-3 11 0-16,2 9 4 16,-6 15-6-16,-1 9 1 0,-6 14-5 15,1 18 4-15,-9 4-4 16,-2 23 4-16,-4 1-3 15,-2 15 3-15,-2-4-7 16,2 0 2-16,2-14-4 16,0-7 10-16,3-19-20 15,3-12 264-15,4-8-411 16,3-13 207-16</inkml:trace>
  <inkml:trace contextRef="#ctx0" brushRef="#br0" timeOffset="62565.67">23528 9541 87 0,'-8'8'120'16,"-5"0"-23"-16,-6 8 6 15,-5 4-22-15,-6 2-12 16,2-1-28-16,-5 3 3 15,6-4-16-15,0-1-2 16,9-1-12-16,3 2 0 0,5 0-10 16,7 0-1-16,1-7-5 15,6-1 3-15,3-9-2 16,7-12 2-16,1-10-1 16,13-17 3-16,-4-6-3 15,12-11 4-15,-6 5-1 16,5-2 2-16,-5 15-3 15,6 3 3-15,-7 18-4 0,3 15 2 16,-7 11-4-16,-1 13 11 16,-8 10-1-16,-3 9 1 15,-8-1-2-15,-1 4 4 16,-9-4-12-16,2-3 4 16,-2-12-3-16,2-8-20 15,2-10-59-15,1-8-83 16,-6-10-14-16</inkml:trace>
  <inkml:trace contextRef="#ctx0" brushRef="#br0" timeOffset="62895.58">23866 9432 229 0,'-2'12'143'0,"3"-1"-7"15,2 8-30-15,3-1-42 16,2 16-7-16,-1 4-24 0,2 19 3 16,1-1-14-16,1 23 3 15,-2-3-7-15,-1 9 2 16,-3-11-11-16,-3 7 0 15,-5-20-8-15,-5-3 3 16,-4-15-3-16,-6-8-4 16,-2-17-13-16,-8-13-22 15,-2-12-14-15,-1-18-131 16,-6-11 22-16</inkml:trace>
  <inkml:trace contextRef="#ctx0" brushRef="#br0" timeOffset="63057.05">23704 9354 144 0,'15'-47'138'0,"-5"7"-29"0,-5 14-35 15,-1 4-15-15,-2 7-45 16,3 5-5-16,1 5-7 16,5 5-15-16,8 7-28 15,5 4-68-15,7 0-3 16</inkml:trace>
  <inkml:trace contextRef="#ctx0" brushRef="#br0" timeOffset="63358.44">24343 9209 255 0,'4'15'113'16,"-3"3"2"-16,-9 13-52 15,-8 5-36-15,-3 16-6 16,0 1-9-16,-3 13 5 15,4-6-1-15,10 0 10 16,4-15 0-16,6-5 5 16,8-14-5-16,7-8-1 15,5-11-10-15,6-7 0 16,-3-8-7-16,5-6-1 16,-3-5-6-16,-4-10 3 15,-8-2-4-15,-3-6 3 0,-7-1-3 16,-6-9 1-16,-7 4-12 15,-4-8-21-15,3 5-13 16,-1-4-120-16,7 12 15 16</inkml:trace>
  <inkml:trace contextRef="#ctx0" brushRef="#br0" timeOffset="63670.16">24534 9291 196 0,'11'47'148'0,"-4"11"-5"15,-4-9-46-15,-1 10-3 16,-2-9-39-16,1 2-8 16,2-12-21-16,4 4 0 15,1-13-13-15,8-3 8 16,4-13 0-16,8-11 10 16,-2-10-1-16,10-14 10 15,-6-3-10-15,5-7-4 16,-5 4-11-16,10 0-5 15,-5 4-8-15,9 0 0 16,0 4-3-16,10 0 3 16,-1 6-3-16,11 0 1 15,-4 6-1-15,10-1-1 16,-5 0-21-16,10 1-36 0,-4-4-20 16,18-13-135-16,-8-4 3 15</inkml:trace>
  <inkml:trace contextRef="#ctx0" brushRef="#br0" timeOffset="147900.94">3805 10511 242 0,'-37'42'54'0,"-7"11"41"16,4-4-66-16,4-2 16 0,13-16 2 15,7-9 10-15,10-14-20 16,14-7 0-16,10-5-17 15,19-2-1-15,7 0-14 16,15 2 2-16,0 0-6 16,14 0 3-16,-9-1-3 15,15-4-20-15,-3-4-8 0,17 0-112 16,-7 4 11-16</inkml:trace>
  <inkml:trace contextRef="#ctx0" brushRef="#br0" timeOffset="148351.12">5371 10718 282 0,'27'-14'114'0,"5"-9"20"16,-5-3-86-16,0-15 6 0,-6 2-24 16,-2-6 6-16,-10 5-11 15,-3-3 11-15,-7 11-1 16,-9-5 5-16,-8 8-17 16,-8 2-1-16,-5 10-11 15,-11 10 4-15,5 13-7 16,-3 16 7-16,8 8-5 0,3 15 1 15,7 0-6 1,4 9 2-16,8-5-6 0,4 3 2 16,7-10-2-16,12 3 2 15,0-15-4-15,5-2 3 16,2-10-3-16,5-1 3 16,-5-11-3-16,5-6 4 15,1-6-16-15,4-9-21 16,-3-5-20-16,6-10-33 15,-4 1-31-15,2 0-64 16,-7 4 6-16</inkml:trace>
  <inkml:trace contextRef="#ctx0" brushRef="#br0" timeOffset="148664.35">5749 10490 213 0,'9'45'120'16,"-2"14"4"-16,-4-5-54 15,3 9-8-15,-4-13-26 16,1-9-4-16,3-15-15 16,6-13 3-16,0-18-7 15,4-17 10-15,4-9-4 16,8-15 8-16,-5-5-3 0,3-3 7 16,-1 8-5-16,-3 7 3 15,-9 16-8-15,1 12 0 16,-2 10-11-16,-6 15 0 15,-3 5-4-15,-2 12 0 16,-3 6-3-16,-2 7 2 16,0-4-4-16,4 0-7 15,4-10-13-15,7-10-32 16,5-11 147-16,12-15-289 16,5-13 119-16</inkml:trace>
  <inkml:trace contextRef="#ctx0" brushRef="#br0" timeOffset="149042.38">6450 10419 294 0,'-35'27'99'0,"5"-1"14"16,1 13-72-16,9-4-17 15,3 5-5-15,5-9-10 16,9-5 2-16,7-14-10 15,5-9 2-15,6-13-3 0,12-14 3 16,-3-10-5-16,9-6 9 16,0-4 2-1,2-12 14-15,-6 10 3 0,0-3 18 16,-6 4-4-16,-3 1 7 16,-9 10-6-16,-3-1 6 15,-5 5-14-15,-9-3 1 16,-1 10-10-16,-2 8-2 15,0 18-12-15,0 23 0 16,5 21-7-16,-3 33 3 16,0 9-6-16,-1 18 2 15,0-11-7-15,2 6-20 16,5-30-18-16,7-5 8 16,3-25-176-16,8-17 52 15</inkml:trace>
  <inkml:trace contextRef="#ctx0" brushRef="#br0" timeOffset="149512.57">6991 10006 202 0,'7'38'129'0,"-5"29"-7"15,-4 11-45-15,-4 24-10 16,-2 0-28-16,-1 13-1 15,4-12-18-15,4 0 0 16,3-21-16-16,6-9 0 16,5-26-6-16,2-15-2 15,0-17-5-15,1-12 3 16,-3-13-4-16,0-14 5 16,-5-6 0-16,-5-26 6 15,-4-8-7-15,-6-26 16 16,-2-6 3-16,0-25 10 15,6 12-2-15,10-2 12 16,11 30-15-16,15 14 0 16,4 32-10-16,6 13 5 15,-3 16-3-15,6 11 4 0,-9 5-2 16,1 15 7-16,-4 5-3 16,-4 15 2-16,-11 3-5 15,-1 22 2-15,-15-2-9 16,-11 13 2-16,-8-7-5 15,-11 9 1-15,-5-22-4 16,-5 2-6-16,2-18-14 16,1-6-31-16,5-21 8 0,-4-11-152 15,12-10 32-15</inkml:trace>
  <inkml:trace contextRef="#ctx0" brushRef="#br0" timeOffset="149896.4">7905 10347 132 0,'8'13'117'0,"-10"14"-4"16,-9 1-37-16,-9 6 19 15,-6 0-40-15,-2 3 1 16,3-7-24-16,2 0-2 0,11-8-13 15,6-7-4-15,7-11-11 16,8-8 2-16,6-8-2 16,6-11 6-16,3-3 2 15,4-10 9-15,-3-3 0 16,4-9 9-16,-3 10-3 16,-1 0 5-16,-6 13-5 15,-3 19 5-15,-4 21-10 16,-6 17 0-16,-5 14-8 0,-3 19 0 15,-6 3-9-15,-6 9 3 16,0-5-4-16,-1-4-1 16,1-20-14-16,6-19-31 15,6-25-12-15,4-22-147 16,6-14 15-16</inkml:trace>
  <inkml:trace contextRef="#ctx0" brushRef="#br0" timeOffset="150422.54">8301 9819 213 0,'6'12'127'0,"-4"22"-5"0,-1 14-50 16,-7 20-14-16,0 3-31 15,-3 19-3-15,-1-9-14 16,-2 9-5-16,4-19-14 15,1 1-14-15,0-21-8 16,0-5-16-16,2-17-25 16,-2 0-16-16,-2-13-10 15,0-1-1-15,-2-11 16 0,-2-8 25 16,-2-7 26-16,1-11 32 16,6-6 20-16,9-3 44 15,8 2 0-15,12-13 23 16,7 7-3-16,13-8 1 15,4 1-34-15,16-7 15 16,6 9-15-16,16-3 9 16,-6 3-6-16,6 0 9 15,-16 9-18-15,-8 1-1 16,-24 11-9-16,-15 11 12 16,-20 19-12-16,-19 24 6 15,-12 21-3-15,-14 40 1 16,-5 13-17-16,-14 34 2 15,10-6-8-15,5 13 0 16,16-28-9-16,17-8-1 0,26-34-7 16,26-14 1-16,9-30-2 15,25-14-7-15,7-17-13 16,24-15-24-16,3-13-27 16,35-5-161-16,-12-3 26 15</inkml:trace>
  <inkml:trace contextRef="#ctx0" brushRef="#br0" timeOffset="154428.62">20015 8207 85 0,'-3'1'99'0,"-2"4"-14"15,0 2-11-15,2 1-6 16,-2-1-26-16,2 2-6 16,-3-2-10-16,0-1 0 0,-1-3-3 15,-1 1 4-15,-1-1 0 16,-2-1 5-16,-3 1-4 15,-2 0 1-15,1 2-7 16,-7 1-2-16,1-1-9 16,-7 3-1-16,-3-2-6 15,-9 3 3-15,0 2 0 0,-6 3 2 16,4 0-2 0,-7 4 2-16,4 3-3 0,-8 0 0 15,6 0-1-15,-11 4-1 16,1-7-1-16,-8 5 1 15,6-4-2-15,-13-2 2 16,12-3-2-16,-3 2 4 16,10-3-3-16,-11-3 2 15,9 2-2-15,-10 4 2 16,6 0-4-16,-10 5 2 16,7 3-3-16,-3 4 3 15,7-4-3-15,-11 4 2 16,9-5-2-16,-7 3 2 15,6-6 0-15,-6-1 0 0,14-4-2 16,-3 2 2-16,11-2-3 16,-6 0 2-16,3 3-2 15,-7 1 2-15,4 1-2 16,-9 1 2-16,8 1-2 16,-4-6 2-16,8-3-2 15,2-2 3-15,9-1-3 16,-5-9 3-16,8 6-4 0,-3 1 3 15,3-2-3-15,-4 0 4 16,6 5-3-16,-2-1 2 16,5-2-2-16,-1 0 3 15,5 0-3-15,-2-3 2 16,5 0-2-16,0-2 3 16,5-2-3-16,2-3 3 15,2 2-2-15,-1-1 1 16,5 1-2-16,0 0 3 15,1 2-4-15,0 0 4 16,1 1-4-16,-2-2 4 16,2 2-4-16,-3 1 4 15,1-3-3-15,0 0 3 16,0 3-4-16,2-3 4 0,1 0-4 16,1 0 3-1,0 0-3-15,0-2 4 16,0 1-4-16,2 0 3 0,1 0-3 15,3 0 4-15,-4 0-4 16,1 1 3-16,0-2-2 16,0 2 3-16,-3 0-3 15,-2 2 2-15,2-1-2 0,-4 1 3 16,-1 0-3-16,2-2 2 16,2 0-1-16,-2-1 0 15,2 0-1-15,0-2 2 16,-1 2-2-16,0 0 2 15,1-1-2-15,-1 1 2 16,2 2-2-16,-2-1 2 16,2 1-1-16,-3 2 0 15,3-1 0-15,-4 1 1 16,5 0-2-16,-4 0 2 16,3-2-2-16,-1-1 2 15,4 1-2-15,0-1 1 16,3-2-1-16,1 2 1 15,3 0-1-15,-2-1 1 16,0 1-1-16,-1 0 2 16,0-1-2-16,-1 2 2 0,1-3-2 15,0 0 2-15,1-2-4 16,2-9-26-16,1-4-10 16,-2-7-139-16,2 0 17 15</inkml:trace>
  <inkml:trace contextRef="#ctx0" brushRef="#br0" timeOffset="158981.16">17029 8226 166 0,'2'2'95'15,"1"3"6"-15,3-1-37 0,3 5 0 16,2 2-14-16,4 7-6 15,0 2-10-15,7 10-6 16,0 3-5-16,8 15-7 16,-3-3-3-16,9 7-6 15,-3-10-1-15,6 6-4 16,-6-9 1-16,-1 5-3 16,-7-9 3-16,-5 2-3 15,-5-12 3-15,-2-3-11 16,-4-11-4-16,-1-3-20 15,-1-8-5-15,-2-1-65 16,-2-8-35-16,1-10-8 16</inkml:trace>
  <inkml:trace contextRef="#ctx0" brushRef="#br0" timeOffset="159271.94">17423 8039 185 0,'-3'16'122'15,"-5"8"0"-15,3 4-38 16,-5 12-14-16,0-1-23 0,-6 10-10 16,1-1-15-16,-4 9-9 15,3-3-3-15,-2 1-4 16,5-4-1-16,-2 6-4 15,5-10 2-15,-1 0-4 16,1-5 7-16,-1-3-20 16,3-13-10-16,-2-6-16 15,1-8-72-15,0-4-38 16,2-5-10-16</inkml:trace>
  <inkml:trace contextRef="#ctx0" brushRef="#br0" timeOffset="159567.29">16854 8721 111 0,'4'1'115'0,"0"-2"-11"15,9-2-1-15,1-1-17 16,9-1-6-16,-2-3-23 0,11-3-8 15,2-3-12-15,12-4-10 16,-1 0-11-16,14-4-7 16,-5 2 0-16,12 0-8 15,-11-1 3-15,8-3-5 16,-8 0 3-16,7-3-3 16,-12-1-10-16,8-1-30 15,-4 2 18-15,7-1-140 16,-7 4 25-16</inkml:trace>
  <inkml:trace contextRef="#ctx0" brushRef="#br0" timeOffset="161547.85">19268 7665 160 0,'-9'-9'65'16,"1"0"7"-16,-1 7-26 15,2-2-8-15,-2-3 5 16,1 3-6-16,0 1 5 15,4-2-16-15,-2 5 2 16,6 6-12-16,5 7 0 16,2 2-8-16,8 11 4 15,5 5-8-15,7 5 3 16,0 0-2-16,5 6 1 16,-1-5-5-16,5 7 5 15,-5-6-3-15,6 11 3 16,-2-6-3-16,2 6 3 0,-7-2-5 15,7 8 2-15,-5-13-3 16,3 6 3-16,-2-10-4 16,0-6 3-16,-4-9-2 15,-4-6 2-15,-6-10 1 16,-3-7-10-16,-6-7-11 16,-5-11-17-16,-2-3-100 15,-6-5 16-15</inkml:trace>
  <inkml:trace contextRef="#ctx0" brushRef="#br0" timeOffset="161962.98">19706 7481 100 0,'-7'-14'77'16,"2"8"4"-16,0 4-18 15,1 8-2-15,-1 7 0 0,1 4-26 16,-4 10-2-16,0 2-7 16,-5 4 3-16,-1 0-13 15,-3 15 4-15,0-1-7 16,-4 8 0-16,5 2-8 15,-1 5 3-15,4-7-7 16,-4-2 4-16,5-8-5 16,-4 2 3-16,2-11-4 0,-1 0 4 15,3-6-4 1,-1-3 4-16,4-7-1 0,0-3-6 16,2-10-9-16,2 0-8 15,0-5-13-15,-2-2-38 16,1-2-50-16,0 4 3 15,2-2-46-15</inkml:trace>
  <inkml:trace contextRef="#ctx0" brushRef="#br0" timeOffset="162300.54">19042 8134 98 0,'5'14'77'0,"6"-2"13"16,4-6-20-16,10-4 16 15,1-1-16-15,15-2-3 16,0-1-27-16,12-5-6 16,-4 0-20-16,11-5-2 15,-10-4-12-15,14-7 7 16,-5-1-14-16,19-14-10 16,-4-2-116-16,22-6 24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47" units="cm"/>
          <inkml:channel name="Y" type="integer" max="1650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23859" units="1/cm"/>
          <inkml:channelProperty channel="Y" name="resolution" value="1000.4848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14:55:03.6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6117 4939 271 0,'-8'7'70'16,"-1"0"29"-16,6 2-70 0,5 4 5 15,4 2 1-15,-1 1-1 16,4 1-8-16,1-2-8 15,6-3-8-15,5-8-4 16,7-4-5-16,3-5 3 16,13-9-5-16,2-2 4 15,10-6-4-15,3 0 4 0,16-2-5 16,-3 4 4-16,7-1-8 16,-7 4-7-16,9-3-28 15,-17 5-52-15,6-2-36 16,-12 3-27-16</inkml:trace>
  <inkml:trace contextRef="#ctx0" brushRef="#br0" timeOffset="298.66">8690 4676 363 0,'33'18'184'32,"2"1"-181"-32,34 10-3 0,4-5 3 15,11-8-3-15,-8-5 3 16,-18-10-4-16,-9-7 4 0,8 0-3 15,-9 0 3-15,8-7-20 16,-8 1-14-16,9 3-82 16,-10-2 5-16</inkml:trace>
  <inkml:trace contextRef="#ctx0" brushRef="#br0" timeOffset="533.57">11125 4989 344 0,'95'20'72'0,"17"-3"33"15,-7-14-99-15,15-3-9 0,-17-5 3 16,9-3-2-1,-22 1 4-15,6-2-19 0,-15-2-27 16,9-7-60-16,-19 1-6 16</inkml:trace>
  <inkml:trace contextRef="#ctx0" brushRef="#br0" timeOffset="724.16">13567 5048 453 0,'73'43'96'0,"8"-6"43"16,7-10-132-16,18-12-22 15,-11-17-4-15,7-16-13 16,-21-8-2-16,8-16-56 16,-15-1-33-16,4-6 0 15</inkml:trace>
  <inkml:trace contextRef="#ctx0" brushRef="#br0" timeOffset="912.95">15486 4966 381 0,'65'40'154'16,"6"-2"-1"-16,4-15-73 15,19-10-99-15,-1-17-16 16,8-13-22-16,-18-11-4 15,4-9-9-15,-12 1 17 0,8-6-28 16,-10 7-17-16,13 4-4 16</inkml:trace>
  <inkml:trace contextRef="#ctx0" brushRef="#br0" timeOffset="1065.85">16924 4922 230 0,'49'54'166'0,"-2"13"-19"15,-7-2-51-15,1 0-33 16,-4-17-34-16,-2-14-18 15,-8-18-18-15,2-20-18 16,-4-22-5-16,5-16-22 16,0-11-21-16,10-20-67 15,5 6 13-15</inkml:trace>
  <inkml:trace contextRef="#ctx0" brushRef="#br0" timeOffset="1650.62">17884 3334 380 0,'-20'24'76'15,"-1"8"37"-15,6 4-111 16,-6 15-5-16,-3 3 5 16,-6 25-3-16,3 6 6 15,-6 34 0-15,7 6 1 16,-7 30-1-16,5-6 2 15,-1 29-3-15,-1-13 4 16,-4 29 0-16,8-16 7 0,-8 32 3 16,0-21 6-16,-1 24 1 15,-3-23 1-15,-1 20-4 16,4-36-4-16,3 8-8 16,7-34-2-16,10-7-6 15,6-44 0-15,8-14-8 16,6-37-7-16,5-21-26 15,0-27-12-15,7-32-106 16,-2-22 11-16</inkml:trace>
  <inkml:trace contextRef="#ctx0" brushRef="#br0" timeOffset="2321.87">17745 3718 382 0,'21'36'80'15,"0"-7"37"-15,16 9-116 16,5-2 1-16,17 9-3 15,2-5 2-15,21 7-3 16,4-3 3-16,26 9-2 16,-4-4 2-16,21 7-3 15,-6-6 4-15,17 3-4 16,-13-6 3-16,26 6-3 16,-18-4 4-16,15 10-4 15,-16-5 3-15,9 6-2 16,-22-8 3-1,6 4-4-15,-20-7 4 0,5-1-1 16,-22-7 8-16,-3 4 4 16,-23-6 6-16,0 1 0 15,-25-3 1-15,0-1-5 0,-13-6-3 16,-4-3-6-16,-13-7 0 16,-6-1-3-16,-9-2 0 15,-5-2 0-15,-5 0 3 16,-10 1-3-16,0 2 3 15,-8 1-3-15,0 5 1 16,-16 4-2-16,-3 4 5 0,-18 9 0 16,-6 0 4-16,-17 17 2 15,0 0 3-15,-26 11-1 16,0-3 1-16,-31 15-2 16,-2-6 1-16,-29 19 3 15,16-4 0-15,-22 16-4 16,27-12 1-16,-17 5-8 15,25-19-4-15,-5 1-10 16,36-23-1-16,-8-3-15 16,33-21-5-16,7-7-29 15,24-10-4-15,6-6-115 16,24-8 22-16</inkml:trace>
  <inkml:trace contextRef="#ctx0" brushRef="#br0" timeOffset="2832.34">20733 2806 478 0,'24'6'101'16,"-13"-1"40"-16,7 9-136 15,2 12-16-15,-4 25-2 16,-9 13 14-16,-5 44-4 16,-7 22 5-16,-2 62-2 15,-3 12 5-15,-6 63-5 0,0-4 4 16,3 45-4 0,-3-26 2-16,10 43 0 0,10-39 4 15,1 34 0 1,3-43 7-16,6 22-2 0,-2-51 1 15,-3 13-3-15,3-53-2 16,-7 6-5-16,0-51 1 16,-5-11-14-16,-3-49-6 15,-2-23-27-15,-1-40-22 0,-3-35-92 16,-6-46 8-16</inkml:trace>
  <inkml:trace contextRef="#ctx0" brushRef="#br0" timeOffset="3609.35">20876 3239 387 0,'38'-3'75'16,"32"-2"39"-16,22 3-113 16,37-6-4-16,11-3 4 15,46-11-1-15,6-2 1 16,49-12-2-16,-2 2 2 16,50-10-2-16,-18 6 2 15,42-4-2-15,-30 8 2 16,41-4-2-16,-38 10 3 0,36 3-1 15,-41 4 5-15,15 6-1 16,-40 7 5-16,14 8 1 16,-55 4 4-16,0 16-1 15,-39 5 5-15,-16 20-3 16,-46 6-2-16,-4 32-5 16,-35 6 1-16,-7 38-6 15,-22 9 5-15,-9 47-2 16,-16-1 3-16,-7 47-4 15,-7-10 0-15,-4 39-4 16,7-18 1-16,2 35-3 16,11-31 3-16,8 32-4 15,11-35 3-15,17 20 1 16,2-35 3-16,12 10 0 16,2-34 3-16,7 9-1 0,-13-37-3 15,9 4-2-15,-13-34-1 16,2-10-2-16,-13-34 2 15,-2-7-3-15,-16-31 4 16,-13-9-3-16,-21-14 3 16,-20-5-3-16,-24-13 4 15,-32-1-3-15,-12-6 4 16,-54 1-1-16,-14 1 4 0,-60 10 5 16,-4 0 7-1,-74 9 7-15,9 3 2 16,-65 8 1-16,27-1 0 0,-60 11-6 15,43-6-5-15,-39 1-4 16,47-11-3-16,-32-7-8 16,63-18-2-16,-29-11-17 15,59-14-3-15,-15-14-26 16,59-9-6-16,-9-16-26 16,64-10 24-16,12-26-140 15,55-7 47-15</inkml:trace>
  <inkml:trace contextRef="#ctx0" brushRef="#br0" timeOffset="3990.44">22292 5061 447 0,'-22'50'95'16,"13"-5"41"-16,4 21-131 16,5 3-7-16,3 24 1 15,-5 3 8-15,-1 20-3 16,-2-10 4-16,0 8-3 0,-1-23 1 16,5-9-22-16,2-28-7 15,7-20-120 1,6-31 20-16</inkml:trace>
  <inkml:trace contextRef="#ctx0" brushRef="#br0" timeOffset="4175.43">22434 3980 281 0,'-6'-6'190'0,"4"1"-67"16,6 2-23-16,3-1-227 16,1 0-31-16,1-4-14 15</inkml:trace>
  <inkml:trace contextRef="#ctx0" brushRef="#br0" timeOffset="4630.14">22861 5656 477 0,'17'91'97'15,"4"-7"46"-15,-1-17-140 0,0-2-3 16,-6-26 5-16,-7-11 8 16,-6-19 8-16,0-20 0 15,-1-14 4-15,7-25-7 16,6-11-8-16,12-31-9 16,8-6-3-16,12-27-7 15,2 10 2-15,6-4-4 16,-4 25 6-16,0 13-1 15,-7 31 7-15,-4 18-1 16,-7 22 4-16,-4 22-3 16,-9 18 4-16,-4 22-1 15,-9 10 3-15,-4 25-1 16,-2 2 2-16,-1 12-3 16,5-10 0-16,2 2-5 0,6-25-6 15,5-11-33-15,4-22-19 16,5-22-112-16,0-25 2 15</inkml:trace>
  <inkml:trace contextRef="#ctx0" brushRef="#br0" timeOffset="4874.22">24240 4152 521 0,'6'92'107'0,"1"30"50"16,1 3-153-16,-7 37-6 15,-7 2 4-15,-8 25-2 16,-8-19 4-16,-10 15-3 16,7-37 4-16,-2-4 0 15,3-39-10-15,0-7-27 16,9-34-128-16,-7-17 23 15</inkml:trace>
  <inkml:trace contextRef="#ctx0" brushRef="#br0" timeOffset="5263.69">23730 5238 546 0,'51'-13'105'0,"2"1"57"16,23-8-166-16,8 0 2 0,6-5-2 16,-15 0 4-16,12-7-3 15,-16 5 4 1,5-3-2-16,-6 7 3 0,5 2-4 16,-21 7 4-16,-1 6-4 15,-17 11 3-15,-11 15-4 16,-14 6 4-16,-6 24-5 15,-10 10 5-15,-9 14 0 16,-5 0 6-16,-8 17-1 16,-3-10 4-16,-2 8-1 15,6-9 1-15,3 1-5 16,7-13 1-16,5-2-5 16,7-17 1-16,4-7-10 15,3-16-3-15,11-7-23 16,3-16-10-16,9-10-39 15,-1-10-81-15,7-13 11 0</inkml:trace>
  <inkml:trace contextRef="#ctx0" brushRef="#br0" timeOffset="5419.93">24871 5161 285 0,'-22'-5'66'0,"-11"6"27"15,2 6-83-15,-5 0-9 16,1-1-5-16,-4-4-88 16,10-9 21-16</inkml:trace>
  <inkml:trace contextRef="#ctx0" brushRef="#br0" timeOffset="5650.04">24810 5695 497 0,'3'89'132'0,"9"-8"35"15,3-19-145-15,8-10-6 16,2-27-11-16,2-19-3 0,-2-25 1 16,7-24-2-16,-2-15 1 15,10-21-13-15,-2 2-4 16,6-17-25-16,2 7-9 15,15-11-49-15,-4 12-61 16,18-14 3 0</inkml:trace>
  <inkml:trace contextRef="#ctx0" brushRef="#br0" timeOffset="6328.82">25964 4731 251 0,'-25'-10'59'16,"2"-5"32"-16,-3-1-56 15,2 0 7-15,-7 6 10 16,-2 7 5-16,-8 14 3 16,1 8-13-16,-15 18-3 15,7 3-7-15,-5 16-11 0,7-3-10 16,3 19-7-16,14 2-5 15,-1 22-5-15,9-5 2 16,4 25-3-16,1-9 3 16,-6 6-17-16,1-14-5 15,-2 5-22-15,1-24-6 16,-4-5-4-16,6-20 9 16,-4-3 1-16,-1-16 23 0,-7-5 4 15,2-9 7-15,-6-8 12 16,10-12 11-16,4-20 6 15,10-12 4-15,16-29 1 16,12-8-4-16,19-17-6 16,7 4-6-16,19-7-1 15,5 17 1-15,15-5 2 16,-3 10 7-16,16 2 0 16,-11 16 3-16,1 2-4 15,-19 17-4-15,-10 12-5 16,-20 17 1-16,-12 17-2 15,-20 15 5-15,-14 19 0 16,-17 10 4-16,-14 21 3 16,-7-4 4-16,-5 17 0 15,7-11 2-15,13-2-2 0,23-23-6 16,27-12-7-16,24-28 0 16,48-21-6-16,16-15 1 15,24-13-3-15,-5 1 3 16,4 7-4-16,-31 17 3 15,-12 19-2-15,-27 16 2 16,-17 20-3-16,-17 3 0 16,-10 6-18-16,-14-7-7 0,-6-1-33 15,-6-16-11 1,-13 3-132-16,-9-8 25 0</inkml:trace>
  <inkml:trace contextRef="#ctx0" brushRef="#br0" timeOffset="7810.27">5943 4452 381 0,'12'234'72'0,"3"32"39"15,7-23-113-15,3 32-2 16,-2-36 4-16,11 20 7 15,-2-29 7-15,13 12 2 16,-1-35 3-16,8 9-2 16,-6-37-4-16,13-1-7 15,-10-38-2-15,3-7-1 16,-7-33 6-16,-4-6 2 16,-19-29 5-16,-7-1 5 15,-13-17 6-15,-15-5 3 16,-9-12 2-16,-23-6-1 15,-12-12-3-15,-32-8-6 16,-13-8-7-16,-48-9-7 0,-11 0-1 16,-46 6-5-16,-9 6 2 15,-50 14-4-15,11 18 3 16,-43 8-5-16,20 4 3 16,-33 15-4-16,40-3 4 15,-29 3-4-15,50-3 4 16,-16 11-3-16,53-14 4 0,-17 2-4 15,50-12 4-15,-6-6-4 16,97-27 4 0,2 0 1-16,-77-7-3 15,45-20 4-15,17-32-5 16,38-27 4-16,52-42-5 16,15-23 2-16,15-54-4 15,10-14 5-15,10-51-5 16,1 4 5-16,11-48-4 15,-8 30 5-15,3-37-5 16,-12 38 5-16,1-27-4 16,-15 42 5-16,6-20-4 15,-13 47 4-15,7-17-4 16,-9 48 4-16,7-15-6 0,-4 36 5 16,6-4-4-16,-3 36 4 15,11-10-8-15,-2 39 2 16,8 9-8-16,2 31 4 15,17 4-6-15,-1 26 8 16,22 3-2-16,3 5 7 16,37-9-4-16,4 4 6 0,38-14-5 15,5 2 5-15,31-16-10 16,-7 7 3-16,30-5-6 16,-19 10 4-16,29-1-3 15,-16 18 10-15,18 3-3 16,-22 11 6-16,29 7-3 15,-33 7 3-15,16 5-3 16,-37 6 3-16,-2 11-4 16,-40 9 4-16,-5 19-3 15,-36 13 5-15,-6 32 6 16,-28 8 8-16,-8 31 2 16,-24 1 6-16,-11 28-4 15,-18-6-4-15,-9 27-9 16,-9-11-1-16,-10 24-7 15,-6-15 2-15,-1 22-5 0,1-22 4 16,3 20-15-16,8-25-7 16,12 11-33-16,4-29-135 15,8 22 25-15</inkml:trace>
  <inkml:trace contextRef="#ctx0" brushRef="#br0" timeOffset="8497.09">7413 13038 530 0,'36'4'108'0,"5"0"51"15,22-13-156-15,6-10-5 0,20-12-4 16,-7-7-9-16,18-11-14 16,-8 1-16-1,15-7-47-15,-8 3-54 0,18 1 0 16,-9 8-48-16</inkml:trace>
  <inkml:trace contextRef="#ctx0" brushRef="#br0" timeOffset="8705.14">11631 12570 334 0,'110'32'90'0,"11"-16"21"0,-7-21 60 16,14-16-277-16,-17-14 133 16</inkml:trace>
  <inkml:trace contextRef="#ctx0" brushRef="#br0" timeOffset="8914.62">14054 12495 287 0,'107'10'60'0,"15"-7"23"16,-10-9-94-16,16-3-2 15,-15 2-4-15,17 1 6 16,-16-1 5-16,15 4 21 15,-14 4 3-15,18-2 5 16,-17-6 0-16,15-6-101 16,-20-15 26-16</inkml:trace>
  <inkml:trace contextRef="#ctx0" brushRef="#br0" timeOffset="9070.04">17229 12512 549 0,'88'80'142'16,"16"-21"40"-16,-3-32-154 16,24-18-45-16,-12-29-27 15,13-22-104-15,-16-10-34 0,12-15-46 16</inkml:trace>
  <inkml:trace contextRef="#ctx0" brushRef="#br0" timeOffset="9265.58">18884 12349 343 0,'117'27'120'0,"-3"1"-35"16,-2-6-53-16,2-13-20 16,-25-9-27-16,3-9 3 15,-18 0-5-15,7-3 7 16,-18 5 9-16,4 4 9 16,-10 10-1-16,-2 6 8 15,-13 7-4-15,6 2 8 16,-7-7 5-16,0-16-139 15,-11-24 52-15</inkml:trace>
  <inkml:trace contextRef="#ctx0" brushRef="#br0" timeOffset="9930.75">19113 11385 234 0,'64'45'142'0,"4"-38"-29"16,25 23-19-16,5-6-106 16,20 14 4-16,-15-5 3 15,17 8 4-15,-16-3-2 16,20 6 7-16,-20-9-4 15,13 3 4-15,-17-7-4 16,7 1 4-16,-23-6-5 16,3 2 3-16,-22-7-3 0,-5 8 11 15,-17-6-1-15,-9 0 11 16,-18-2 0 0,-7-1 11-16,-8-6-7 0,-7 0 2 15,-5-2-10-15,-12 3 0 16,-8-2-10-16,-16 9 0 15,-2 2-3-15,-17 8 6 16,1 4-3-16,-10 17 3 16,4-2-2-16,-18 19 8 15,8 3-4-15,-16 21 10 16,12-4-2-16,-13 25 8 16,14-7-5-16,-15 25 5 15,13-9-9-15,-13 12 1 16,14-18-10-16,-9 4 0 0,16-25-10 15,1-3-12-15,18-24-10 16,-1-8-26-16,20-20 261 16,11-21-407-16,13-27 210 15</inkml:trace>
  <inkml:trace contextRef="#ctx0" brushRef="#br0" timeOffset="10411.53">21422 9515 281 0,'-6'58'191'15,"-2"-17"-40"-15,5 30-17 16,1 12-136-16,-1 34 1 16,-1 4-1-16,-4 45 2 15,-3 5-2-15,-2 54 3 0,3 0-3 16,-3 60 4-1,3-8-4-15,-3 58 5 0,3-25-4 16,-1 54 4-16,4-39 4 16,0 47 13-16,3-43 0 15,-1 40 9-15,4-49-1 0,0 33-3 16,-4-56-13 0,4 13 0-16,0-58-9 0,0-2 1 15,2-61-4-15,4-12-5 16,-2-54-10-16,4-24-20 15,0-42-19-15,0-35-128 16,-3-45 21-16</inkml:trace>
  <inkml:trace contextRef="#ctx0" brushRef="#br0" timeOffset="11797.1">21237 9568 340 0,'44'1'71'0,"25"-3"35"16,13-2-104-16,32 4 2 15,8 0-4-15,35-1 7 16,2 3-3-16,43 2 4 16,-6-5-3-16,42 1 3 15,-12-5-7-15,44-1 3 16,-23-3-5-16,39 0 3 16,-26 1-3-16,40-5 4 0,-41 5-1 15,39-3 13-15,-38 6 0 16,32-6 5-16,-39 2-1 15,28-12 5-15,-35 1-12 16,19-17 4-16,-43 0-6 16,16-5 2-16,-42 4-8 15,2-5 4-15,-40 11-3 16,7 0 7-16,-37 7-2 16,9 4 10-16,-33 8-6 0,2 2 4 15,-24 6-8-15,-5 5 2 16,-23 3-10-16,-3 8 4 15,-15 5-4-15,-5 13 5 16,-10 5-3-16,-5 20 4 16,-7 10-4-16,-7 20 3 15,-4 5-4-15,-5 31 6 16,-2 2-5-16,-6 34 5 16,-1-1-5-16,-7 35 3 15,0-8-7-15,-6 39 3 16,1-18-4-16,-8 36 3 15,7-20-4-15,2 32 4 16,0-30-3-16,-3 33 4 16,8-35-4-16,-11 28 3 15,3-34-2-15,-9 29 3 0,5-30-3 16,-12 25 3-16,1-38-2 16,-12 20 6-16,9-41-4 15,-5 2 3-15,9-38-2 16,4-2 2-16,6-34-6 15,-1-9 4-15,7-32-4 16,-2-1 2-16,7-18-3 16,-2-4 5-16,5-9-2 0,-5 6 4 15,3-14-4-15,-2 2 7 16,5-8-6-16,-1-4 3 16,5-4-3-16,0-3 3 15,5-3-7-15,-1 0 3 16,3 1-3-16,-1 0 2 15,2 0-2-15,-1 7 2 16,2 1-3-16,-2 7 4 16,2 2-4-16,-2 9 3 15,2-1-2-15,-3 7 1 16,2-4-4-16,-4 7 1 16,-3-1-5-16,-15 6 1 15,-5-1-2-15,-16 16 4 0,-6-2-1 16,-18 15 6-16,3-2-1 15,-17 15 6-15,1-6-3 16,-24 17 6-16,3-12-4 16,-23 7 5-16,-1-14-3 15,-21 2 4-15,11-23-5 16,-30-3 3-16,13-14-4 0,-27-7 1 16,13-11-5-16,-28-3 2 15,19-10-3-15,-25-2 2 16,15-5-2-16,-26-3 3 15,23-2-3-15,-23 4 3 16,30-4-2-16,-17 1 5 16,30-3-3-16,-8-8 4 15,30-4-3-15,-22-4 4 16,37-3-6-16,-6-4 3 16,19 2-5-16,-3 2 4 15,27 3-5-15,-1 2 3 16,17 6-6-16,-7 3-10 15,19 6-11-15,-3 4-17 16,9 0-15-16,-1 0-11 0,17 1-124 16,-11 1 36-1</inkml:trace>
  <inkml:trace contextRef="#ctx0" brushRef="#br0" timeOffset="13666.33">7119 11348 355 0,'27'6'78'15,"-3"-6"33"-15,-1 4-108 16,3 8 1-16,-6 8-4 0,-1 14 3 16,-4 11-2-16,-3 24 3 15,-3 8-3-15,2 32 3 16,-7 5-4-16,3 33 3 31,-3-2-4-31,-4 32 5 0,6-7-3 0,-4 31 4 16,6-1 0-16,-1 43 11 15,8-11-1-15,0 49 9 16,6-8-2-16,0 24 8 16,4-30-8-16,0 21 4 15,3-49-9-15,1 14 3 16,-1-50-9-16,2 10 5 16,-6-43-6-16,-2 1 4 15,-4-41-4-15,-7-3 3 16,-8-35-7-16,-3-13 1 15,-9-28-4-15,-7-11 3 16,-4-19-5-16,-11-13 4 0,-5-12-4 16,-15-13 1-16,-4-7-3 15,-13-7 1-15,-3 0-5 16,-23-4 3-16,0 10-4 16,-20 1 4-16,0 6-1 15,-30 7 3-15,10 7-2 0,-28 2 2 16,6 7-4-16,-26 4 2 15,15 2-4-15,-33 7 4 16,23 3-3-16,-33 7 3 16,19 2-3-16,-26 14 4 15,25 1-5-15,-27 9 5 16,33-3-3-16,-17 12 5 16,29-10-2-16,-20 4 6 15,34-7-2-15,-18 4 4 16,27-9-4-16,-2 5 3 15,37-12-4-15,-11 2 1 16,31-10-2-16,-1 0 3 16,20-9-5-16,-3 3 2 15,24-6-2-15,0-1 1 16,18-6-2-16,-2-6 3 0,6-8-3 16,1-5 2-16,6-6-2 15,0-9 2-15,6-6-3 16,0-15 3-16,3-8-3 15,-3-23 4-15,2-7-2 16,-4-22 1-16,1-3-2 16,5-36 3-16,-2 1-3 15,-2-39 3-15,5 6-3 0,-2-37 3 16,1 19-3-16,1-32 3 16,0 26-3-16,0-34 3 15,3 31-2-15,-2-26 1 16,6 30-1-16,-1-19 3 15,1-24-2 1,4 5-1-16,4 1 2 16,2 8-2-16,4 7 1 15,8 55-1-15,-2-8-1 16,-3 31-3-16,7-4 3 16,0 28-3-16,-2 8 3 15,0 28 0-15,4 13 2 16,-3 21-1-16,3 10 2 0,1 12-3 15,5 5 3-15,2 6-3 16,10 4 2-16,2-2-3 16,16 4 3-16,0 1-3 15,18 2 3-15,2 3-2 16,23-1 2-16,0 1-2 16,26-4 3-16,-3-1-3 15,34-7 3-15,-8-3-3 16,30-6 4-16,-4 0-4 0,33-11 3 15,-12 0-2-15,36-12 2 16,-11 6-4-16,37-9 4 16,-18 3-3-16,37-11 4 15,-24 5-4-15,35-13 4 16,-29 2-3-16,37-7 2 16,-36 11-2-16,34-8 3 15,-39 12-4-15,29-4 4 16,-45 11-2-16,34-3 2 15,-42 11-3-15,17-1-9 16,-40 12-16-16,10 4-134 16,-56 11 29-16</inkml:trace>
  <inkml:trace contextRef="#ctx0" brushRef="#br0" timeOffset="15049.71">7193 10817 323 0,'23'10'71'16,"-13"-3"30"-16,1 1-97 15,0 6-2-15,3 6-3 0,5 15 2 16,-4 9-1-16,1 22 0 15,0 14 1-15,-1 37-2 16,-9 6-7-16,4 35-92 16,-5 4 26-16</inkml:trace>
  <inkml:trace contextRef="#ctx0" brushRef="#br0" timeOffset="23398.89">9399 12828 357 0,'23'15'77'0,"18"-19"43"16,8-11-104-16,21-9-1 15,-1-4 0-15,14-1-4 16,-10 8-6-16,14 4-15 15,-9 13-88-15,8 1-26 16,-8 3-32-16</inkml:trace>
  <inkml:trace contextRef="#ctx0" brushRef="#br0" timeOffset="24906">12254 11242 18 0,'-5'4'23'16,"0"-1"-1"-16,0-3-4 16,1 0-2-16,-3-1 11 15,0-1 8-15,0-2 15 16,1-2 7-16,2-2 7 15,-1-1-13-15,0-2-14 16,1-2-17-16,-3-2-6 16,-2 3-3-16,-2 0 9 15,-4 1 3-15,-3 2 9 16,-1 3 3-16,-6 5 1 16,-2 6-12-16,-6 11-2 0,-2 10-11 15,-9 18-2-15,5 7-5 16,-1 16 6-16,8-1 1 15,3 11 2-15,11-9-1 16,8 4 0-16,8-12-2 16,10 3 3-16,4-16-1 15,10 0 5-15,4-16-1 16,10-8-4-16,0-8-5 0,16-9 0 16,-4-12-7-16,5-8 4 15,-5-7-4-15,4-13 3 16,-10-6-1-16,6-6-28 15,-5-1-18-15,1-2-123 16,-8 10 5-16</inkml:trace>
  <inkml:trace contextRef="#ctx0" brushRef="#br0" timeOffset="25610.6">12613 11187 347 0,'1'18'82'16,"3"9"33"-16,2 2-97 0,-2 13 3 15,0 3-1-15,3 14 3 16,-2-3-6-16,0 7-2 16,0-10-11-16,2 6 0 15,-3-15-2 1,2-4 2-16,1-13-2 16,-2-11 1-16,-3-14 0 0,2-14 0 15,2-13-2-15,3-15 0 16,1-7 4-16,1-13 4 15,2 4-2-15,2-3 2 16,-2 12-1-16,3 2-4 16,-1 16-4-16,6 7 2 15,-3 15-3-15,6 11 2 16,-2 7-1-16,8 12 1 16,-3 2-2-16,10 5 3 15,-7-6-2-15,9 4 2 0,-3-8-3 16,6 1 3-16,-8-7-3 15,10-5 11-15,-5-9-1 16,8-9 4-16,-4-7-5 16,9-10 14-16,-7 2-11 15,-5-8 4-15,-11 0 0 16,-9-2 13-16,-17 6-11 16,-14 3 9-16,-15 10-4 15,-13 10 1-15,-5 11-8 0,-8 11 3 16,7 8-10-16,1 6 3 15,12 2-6-15,0 9-1 16,9-4-4-16,3 5 2 16,10-6-4-16,5 1 3 15,11-12-2-15,7-3-3 16,7-11-13-16,10-8-22 16,5-8-17-16,12-11 263 15,9-6-405-15,17-7 220 16</inkml:trace>
  <inkml:trace contextRef="#ctx0" brushRef="#br0" timeOffset="25984.12">14223 11012 313 0,'-36'45'96'0,"-7"10"20"16,-24 23-76-16,-1 4-11 15,-10 19 4-15,9-7-6 0,-1 10 6 16,22-22-7-16,8-5-2 16,18-25-8-16,10-16-1 15,12-21-9-15,11-15 0 16,10-14-4-16,9-15 0 16,3-3-3-16,11-14 11 15,0 0-1-15,4-5 7 16,-4 9-2-16,0 0 8 15,-12 14-12-15,-1 11 3 16,-12 14-7-16,-5 14 3 16,-5 14-7-16,-6 17 3 15,-4 6-4-15,1 12 0 16,-1-2-12-16,2-4-31 16,6-14 270-16,7-14-408 15,7-19 196-15</inkml:trace>
  <inkml:trace contextRef="#ctx0" brushRef="#br0" timeOffset="26204.2">14549 10536 346 0,'13'-54'96'0,"-3"20"24"15,-2 34-99 1,-6 24 17-16,-9 20-7 0,-3 28 4 15,-1 13 1-15,0 23 2 16,2 0-20-16,4 22-2 16,1-10-9-16,3 12-2 15,4-22-23-15,2-2-9 16,3-24-135-16,9-3 22 16</inkml:trace>
  <inkml:trace contextRef="#ctx0" brushRef="#br0" timeOffset="26576.96">14350 11666 184 0,'-3'-64'103'15,"11"-3"-2"-15,11 15-38 16,18-3-29-16,1 11-13 16,10-1-4-16,-1 8-8 15,10-1 12-15,-9 9 5 16,11 4 10-16,-5 6 0 15,7 3 6-15,-12 8-12 16,-3 8-5-16,-16 6-9 16,-11 14 8-16,-17 8-6 0,-12 17 3 15,-13 4-3-15,-9 21 3 16,-4 3-8-16,-5 17 3 16,1-1-4-16,4 11 2 15,6-18-4-15,2 1-2 16,12-22-4-16,4-10-1 15,9-21-4-15,5-6 2 16,8-18-2-16,8-7-8 16,2-11-9-16,13-9-31 15,-1-9 224-15,12-21-364 16,3-7 173-16</inkml:trace>
  <inkml:trace contextRef="#ctx0" brushRef="#br0" timeOffset="26772.49">15030 11328 233 0,'-54'46'37'0,"12"-8"-19"0,5-5-80 15,11-10-7-15,6-10-2 16,15-11-2-16</inkml:trace>
  <inkml:trace contextRef="#ctx0" brushRef="#br0" timeOffset="27176.08">15203 11281 97 0,'5'28'116'0,"-4"1"-15"0,-1 1 3 16,-3-4-23-16,-5 4-14 15,-3-5-27-15,-10-1-10 16,-6-1-16-16,-8-1-6 16,-3-5-6-16,-14 1 0 15,0-7 0-15,-8-3-2 16,7-1 1-16,2-7 1 15,14-1-7-15,10-8-15 16,15-4-8-16,7-3-34 16,7-3-72-16,6-12 9 15</inkml:trace>
  <inkml:trace contextRef="#ctx0" brushRef="#br0" timeOffset="27542.56">15243 11143 40 0,'37'-13'140'16,"-1"2"-34"-16,-8 6 4 16,-10 6-13-16,-12 8-39 15,-16 9-8-15,-12 7-18 16,-16 13-2-16,-5 3-1 16,-8 8-2-16,6-5-5 15,0 0 3-15,10-12-4 0,7 3-4 16,10-13-10-16,10 2 1 15,10-3-7-15,12 0 0 16,11-5-2-16,14 1 2 16,5-2-3-16,16 1 11 15,-1 0 5-15,1 5 3 16,-14 2 0-16,-11 11 4 16,-25 1-7-16,-25 12-4 15,-14-2-3-15,-21 4 0 16,-4-7-4-16,-8-8-7 15,7-14-10-15,-1-6-21 16,12-13-16-16,-9-2-137 16,11-4 24-16</inkml:trace>
  <inkml:trace contextRef="#ctx0" brushRef="#br0" timeOffset="37937.25">2138 13282 120 0,'-10'0'78'0,"-2"2"-3"16,8 1-27-16,0 2 2 0,3-1-17 16,-2 0 10-1,0-2-9-15,-1-3 4 0,0-3-13 16,0 6 0-16,-2-4-10 15,-1 2 9-15,2 0-7 16,1 2 7-16,0-5-2 16,3 4 0-16,2 3-10 15,3-3 0-15,0 0-7 0,6 3 1 16,-1-8-5-16,8-2 2 16,2-1 4-16,7-1 4 15,2-2-3 1,11 2 2-16,-1 0-2 0,6-5-6 15,-4 4-3-15,10 1 3 16,-8 0-3-16,7 5 2 16,1 5-1-16,12 1 1 15,-1-1-2-15,13 2 2 16,-3-1-2-16,11 0 2 16,-11-3-3-16,13-2 3 15,-3 1-2-15,10-7 1 16,-5 1-1-16,11 0 2 15,-7 0-2-15,15 2 2 16,-11 0-1-16,11-1 1 0,-10 4-3 16,10-3 4-16,-16 2-3 15,10-4 2-15,-9-1-2 16,13-5 2-16,-14-1-2 16,17-5 2-16,-9-1-2 15,11-4 1-15,-7 1-1 16,8-3 2-16,-11 6-2 0,12-3 2 15,-17 2-2-15,10 2 2 16,-14 5-2-16,7 1 2 16,-13 2-1-16,10 3 1 15,-8 4-2-15,7-7 2 16,-12 3-2-16,14-3 2 16,-15-3-2-16,7-4 2 15,-12 5-2-15,6-4 2 16,-18 5-1-16,14 0 1 15,-14 3-2-15,3 1 2 16,-13 1-2-16,1 1 3 16,-15 0-3-16,1-1 14 15,-5 1-1-15,1-3 2 16,-5 1-2-16,3-1 2 16,-4 2-13-16,3-3 1 0,-4 3-2 15,-2-2 2-15,-6 1-2 16,-3 1 3-16,-11 1-3 15,-5 0 4-15,-4 2-3 16,-9-3-3-16,-6-3-17 16,-4-2-15-16,-2-2-139 15,-6 5 27-15</inkml:trace>
  <inkml:trace contextRef="#ctx0" brushRef="#br0" timeOffset="41186.86">21229 11271 68 0,'-10'-17'83'0,"-1"-1"-11"16,4 9-13-16,-1 3 11 16,3 8-29-16,-2 1 5 15,2 4-14-15,0 2 2 16,3 0-12-16,3 3 5 15,4-2-7-15,8-2 6 16,0 0-5-16,13 2 4 16,-2-6-9-16,6 4 0 15,1 3-9-15,7 1-1 16,-2-1-5-16,8 3 1 16,-3-2-2-16,9 0 2 15,-1 1-3-15,8-2 8 16,-3 0-2-16,10-2 5 0,-4-1-1 15,7-2 4-15,-7 2-6 16,13-3 2-16,-5 5-4 16,8 0 1-1,-7-2-5-15,11-3 2 0,-11 1-3 16,12 0 3-16,-7-6-4 16,10 0 3-16,-8 0-3 15,13 0 2-15,-13-1-2 0,12 2 3 16,-5 1-2-16,10 3 2 15,-10-1-2-15,15-5 2 16,-11 0-3-16,11-1 2 16,-7-2-2-16,13-3 3 15,-10 2-3-15,13-3 2 16,-11 2-2-16,12-1 10 16,-12 3 0-16,12 4 3 15,-13 3-1-15,14 0 2 16,-15 4-10-16,12-4 0 15,-12-1-3-15,13-1 2 16,-17-2-3-16,14-4 2 16,-10 2-2-16,9 1 8 15,-11 1-3-15,13 0 4 0,-17 2-3 16,8-4 4-16,-12 2-9 16,9 0 1-16,-16-1-1 15,12-2 2-15,-12 3-3 16,6-5 3-16,-10 0-3 15,7-4 3-15,-12 5-3 16,9-4 2-16,-7 6-1 16,5-4 1-16,-10 2-2 15,7 0 2-15,-12-2-2 16,9-1 2-16,-3 1-1 16,5-5 1-16,-10-2-2 0,6-1 2 15,-12 0-2-15,2-1 3 16,-5 2-3-16,11 1 3 15,-10 2-3-15,8 0 2 16,-9 3-2-16,-4-1 2 16,-9 1-2-16,1 1 2 15,-9 3-2-15,3-1 3 16,-1 1-3-16,1 1 3 16,-6-1-2-16,1-1 3 15,-5 2-4-15,-1 1 5 16,-3 0-5-16,-2 1 3 0,-4-1-2 15,-2-2 2-15,-3 1-3 16,-1 0 4-16,-2 1-4 16,0-1 3-16,-1-1-4 15,3 0 3-15,-2-1-2 16,5 0 2-16,1 1-3 16,3-1 4-16,-4 1-4 15,1-1 2-15,-2 0-3 16,-2 1-2-16,-5 0-6 0,1 0-7 15,-1 2-9-15,-2-1-14 16,1-2-7-16,1 0-7 16,4 0 3-16,0 0-100 15,4 3 40-15</inkml:trace>
  <inkml:trace contextRef="#ctx0" brushRef="#br0" timeOffset="50709.65">2876 12156 192 0,'-9'-15'76'16,"3"8"11"-16,0 5-40 16,1 10-7-16,1 9 1 15,-2 5 1-15,0 13-1 16,3 3-2-16,5 9-4 16,6 3-4-16,5 20-6 15,0-2-3-15,6 19-10 16,-4-5-1-16,1 4-7 15,-4-11 1-15,4 6-5 0,-6-20 3 16,1-4-3-16,-2-13 3 16,1-7 0-16,-3-19-4 15,-1-9-29-15,-2-12-5 16,1-17-117-16,-2-10 7 16</inkml:trace>
  <inkml:trace contextRef="#ctx0" brushRef="#br0" timeOffset="51023.62">2827 12247 132 0,'-15'-1'62'0,"-1"-4"8"15,3 3-28-15,3 3 6 16,4 3-2-16,6 4-3 15,6 2 0-15,4 5 0 16,7-3-6-16,5-1-4 16,-1-5-2-16,8-8-10 15,-3-9-7-15,4-6-8 16,1-3-2-16,6-4-5 16,-4 1 4-16,8-2-4 0,-4 3 3 15,3-4-2-15,-2 5 4 16,4 1-15-16,-10 6-6 15,1 4-120-15,-3 7 25 16</inkml:trace>
  <inkml:trace contextRef="#ctx0" brushRef="#br0" timeOffset="51306.32">2981 12748 274 0,'0'4'66'16,"7"-13"23"-16,5-4-81 15,3-5-4-15,6-4-4 16,5 2 3-16,7-7-4 15,1 3 3-15,11-8-3 16,0 4 4-16,6-8-5 0,-1 3 3 16,5-1-91-16,-4 11 29 15</inkml:trace>
  <inkml:trace contextRef="#ctx0" brushRef="#br0" timeOffset="51756.03">3867 12285 46 0,'-1'-1'108'0,"-4"2"-20"16,-5-2 5-16,-4 6-7 15,-3 2-26-15,-13 3-11 16,0 3-14-16,-5 10-7 16,-2 1-8-16,-2 14-7 15,10 6-1-15,-1 7-5 16,6-5 0-16,2 5-4 15,7-13 2-15,5-2-3 16,6-10 2-16,4 0-5 16,4-11 3-16,5 1-4 15,1-9 4-15,4-5-5 16,1-6 5-16,5-7-5 16,-1-5 5-16,4-10-5 15,0 1 5-15,3-8 6 0,-3 0 5 16,3-6 1-16,-1 7 8 15,-2-5-1-15,-4 7-3 16,0 3-5-16,-6 9 0 16,-3 2-8-16,-3 10 1 15,2 4-6-15,-5 5 4 16,0 12-6-16,0 7 6 16,0 10-5-16,-1 5 4 0,-1 8-6 15,0-10-10-15,6-3-15 16,5-10-132-16,8-13 27 15</inkml:trace>
  <inkml:trace contextRef="#ctx0" brushRef="#br0" timeOffset="52023.71">4375 12154 152 0,'6'-16'139'0,"-13"9"-11"15,-4 7-23-15,-16 16-23 16,-2 10-28-16,-15 17-8 0,0 6-17 16,-7 19-5-16,10 2 0 15,0 7-5-15,15-7-4 16,7 0-8-16,12-16-1 16,6-9-5-16,9-17 1 15,8-10-7-15,5-13-7 16,12-13-23-16,2-9-7 15,14-16 84-15,-2-8-203 16,14-19 96-16</inkml:trace>
  <inkml:trace contextRef="#ctx0" brushRef="#br0" timeOffset="52296.76">4800 11595 214 0,'-4'13'87'0,"-4"13"5"16,-4 10-54-16,-6 15-9 16,0 2-5-16,-3 21-7 15,3 2 2-15,2 15 0 16,6-6-3-16,3 8-7 16,8-13 0-16,6-2-6 15,6-18 1-15,8-3-11 16,-3-16-4-16,6-4-17 15,-5-13-4-15,1-3-21 0,-5-8-4 16,-1-6-37-16,-8-7 6 16,-1-9-18-16</inkml:trace>
  <inkml:trace contextRef="#ctx0" brushRef="#br0" timeOffset="53086.09">4643 12342 35 0,'-21'0'76'15,"6"-2"-9"-15,0-3 6 16,6-1-14-16,4-7-8 16,6-2-19-16,8-3-4 15,5 1-7-15,12-3-5 16,2 7-2-16,13 3-7 16,-3 3-2-16,7 2 3 15,-4 8 5-15,7 5-1 16,-11 2 6-16,4 11-3 15,-4 1-4-15,1 9 9 16,-7-2 4-16,2 7-3 16,-8-6 4-16,0 3-3 15,-4-10-9-15,-2 2-8 16,-4-14 1-16,-1-3 1 0,-10-11 7 16,-2-8-3-16,-3-7 4 15,-7-4-5-15,0-2-1 16,-1-7-9-16,-1-1 2 15,1-1-4-15,7 1 4 16,3-2-9-16,5 9 3 16,4 0-7-16,3 12 3 15,3 3-3-15,2 10 8 0,0 7-2 16,-1 5 5-16,3 11-2 16,-4 0 1-16,-1 7 7 15,-6 0 7-15,1-1-1 16,-3-5 5-16,3 0-2 15,-2-5-6-15,7-5-8 16,-1-3 2-16,1-5-5 16,-2-7 5-16,5-5-5 15,-4-4 6-15,4-8-4 16,-1-1 4-16,3-4-4 16,-1-6 3-16,5 0 2 15,-1 2 5-15,5 1-2 16,-2 2 7-16,9-1-3 0,0 5-1 15,0-2-2-15,-1 2 1 16,0 2-7-16,-5 5 4 16,-1 3-5-16,-1 4 1 15,0 6-4-15,-3 4 4 16,3 9 0-16,-5 8 5 16,3 13 1-16,-5 7 9 15,-3 17 1-15,-6-2 3 0,-11 16-4 16,-13-2-1-16,-15 13-7 15,-8-8-2-15,-18 14-7 16,-1-16 4-16,-13-3-5 16,3-16-2-16,-9-6-21 15,14-17-5-15,-4-10-28 16,17-15-151-16,9-10 40 16</inkml:trace>
  <inkml:trace contextRef="#ctx0" brushRef="#br0" timeOffset="55204.64">23551 10189 50 0,'6'-14'78'16,"-2"2"-6"-16,0-2 10 15,-2 4-6-15,0-3 2 16,-2 5-28-16,-2-2 5 16,1 3-18-16,-1 1 1 15,-3 3-15-15,-1-1 3 16,-2 5-10-16,-4 2 3 15,-3 1-6-15,-5 7 4 16,-2 4-7-16,-7 2 6 16,0 4-5-16,-3 4 3 15,1-1-3-15,-3 5 3 16,5 0-6-16,-1 8 5 16,-1-1-3-16,-6 9 0 15,4-5-1-15,-4 10 3 0,4-6-4 16,0 5 3-16,11-8-1 15,4 5 3-15,9-6-5 16,4 2 3-16,8-5-5 16,7 4 2-16,2-2-4 15,9-1 1-15,5-8-4 16,12 2 2-16,1-7-3 16,6-3 3-16,-1-6-2 0,4 3 2 15,-7-8-2-15,5-4 1 16,-6-6-1-16,7-2 1 15,-6-4-2-15,5-3 1 16,-7-1-1-16,2 0 2 16,-10-5-13-16,1 2-17 15,-10-3-18-15,5-2-17 16,-3 1-132-16,13-2 33 16</inkml:trace>
  <inkml:trace contextRef="#ctx0" brushRef="#br0" timeOffset="55892.41">24525 10408 226 0,'8'-6'107'15,"-6"0"14"-15,-3-2-55 0,-5 1 2 16,-4 4-19-16,-7-3 6 16,-2 4-17-16,-4-3 3 15,-1 3-13-15,-6-2 1 16,5 2-12-16,-2 0 2 16,4 3-11-16,0 6 1 15,8 3-5-15,-5 9 1 16,5 1-5-16,-4 7 2 15,4-2-2-15,-6 4 1 16,4-2-1-16,-1 2 1 16,6-3-2-16,1 4 3 15,4 0-4-15,7 7 3 16,4-2-3-16,4-1 3 16,3-7-4-16,7-5 3 15,-1-13-3-15,6-9 2 0,1-8-1 16,9-6 3-16,-1-4-1 15,5-7 2-15,-3 1-2 16,2-6 2-16,-6 2-3 16,0-6 9-16,-4 2-2 15,-2-2 4-15,-5 6 1 16,0 0 8-16,-5 9-8 16,-3 2 6-16,-3 5-3 0,-4 5 0 15,-3 8-2 1,-2 2 0-16,-4 5-4 0,2 3 4 15,0 2-5-15,-1 4 1 16,3 8-4-16,0 2 1 16,1 4-5-16,-3 6 2 15,3 0-3-15,-1 4 3 16,0-3-3-16,2-1 4 16,3-11-15-16,1-5-18 15,1-14-15-15,2-11-23 16,-1-7-18-16,5-8 18 15,-3-2-115-15,2-7 45 16</inkml:trace>
  <inkml:trace contextRef="#ctx0" brushRef="#br0" timeOffset="56381.73">24834 10348 194 0,'14'-4'117'16,"0"10"-4"-16,-4 7-48 15,2 11-3-15,-3 1-24 16,0 8 4-16,-2-1-10 16,2 12 5-16,0-4-14 0,2 9 4 15,-2-2-10-15,2 5-1 16,-2-12-8-16,0 0 4 16,-2-10-9-16,-1-5 8 15,-1-4-3-15,-3-9 6 16,-1-5-1-16,0-4 6 15,0-9-3-15,2-10 7 16,0-5-5-16,2-8 5 16,0-5-7-16,6-3 0 15,3 3-8-15,6 2 1 16,4 5-4-16,6 2 4 16,-2 4 0-16,7-2 3 15,-3 2-3-15,9 1 3 16,-3 2-2-16,10 1 0 0,-4 4-3 15,5 1 2-15,-8 6-6 16,5 3 0-16,-6 6-3 16,1 5 1-16,-7 7-1 15,-2-1 1-15,-7 3-1 16,-4 5 2-16,-4-6-2 16,-3-1 5-16,-2 1-14 15,-1-3-23-15,-3-7-13 0,0-3-25 16,-1-3-156-16,9-1 44 15</inkml:trace>
  <inkml:trace contextRef="#ctx0" brushRef="#br0" timeOffset="57763.3">2309 15288 189 0,'-10'-2'97'0,"4"-1"6"0,5 1-47 16,1-4-4-16,3 3-18 16,9-3 4-16,-2 3-12 15,4-1 3-15,2 2-8 16,6-3 4-16,2 5-10 0,9-7 1 15,4 10-6-15,8-3-2 16,0-2-6-16,12-2 1 16,1 4-3-1,6-8 2-15,-8 1-3 0,2 0 3 16,-13 1-2-16,-4-2 3 16,-11 3-3-16,1 1 3 15,-10 0 6-15,-2 1-22 16,-8 1-13-16,-5-2-121 15,-2-3 14-15</inkml:trace>
  <inkml:trace contextRef="#ctx0" brushRef="#br0" timeOffset="58032.53">2693 14848 212 0,'-4'40'107'0,"-1"15"6"16,3 4-57-16,1 17-7 16,0-3-25-16,1 9-4 15,0-11-14-15,0 3 0 16,0-14-5-1,0 1-3-15,1-16 146 0,1-7-262 16,-1-16 131-16</inkml:trace>
  <inkml:trace contextRef="#ctx0" brushRef="#br0" timeOffset="58685.49">3876 14679 256 0,'-10'-10'126'16,"-2"4"5"-16,-10 1-52 0,-2 6-25 15,-14 11-6-15,-3 8-24 16,-11 15-3-16,7 13-9 16,-3 19 4-16,15-1-5 15,3 13 6-15,11-7-4 16,7 2 3-16,6-16-8 16,4-2 2-16,4-13-5 0,5-6 3 15,2-14-5-15,7-6 1 16,0-6-4-16,9-11 2 15,-1-5-3-15,6-7-2 16,-2-6-13-16,7-4-27 16,-5 0 279-1,10-16-408-15,-1-1 205 0</inkml:trace>
  <inkml:trace contextRef="#ctx0" brushRef="#br0" timeOffset="59359.22">4051 14659 102 0,'3'45'103'0,"3"2"-11"16,2 13 1-16,0-2-29 15,3 7-3-15,2-6-22 0,1-2-4 16,-2-13-19-16,1-2 1 16,-2-13-14-1,-2-6 2-15,-2-11-3 0,-4-5 5 16,0-11-4-16,-6-8 10 16,1-6-3-16,-2-11 4 15,0-5-4-15,2-7 3 16,3 2-10-16,2-4 3 15,4 6-5-15,5 3 2 16,3 11-4-16,4 4 4 16,1 9-4-16,3 6 3 15,-1 3-3-15,3 4 2 16,-1 1-2-16,3-1 3 16,1-2-3-16,4-1 3 15,-3-3-3-15,8-5 2 0,-1 0-2 16,8-3 2-16,-4-3-3 15,12-2 2-15,-10-2-2 16,1-9 2-16,-10 2-11 16,-1-3 19-16,-16 3 5 15,1-1 11-15,-8 10 2 16,-5-1 21-16,-6 4-16 16,-5 2 2-16,-7 6-10 15,-6 5-2-15,-1 6-9 0,-12 9-3 16,0 7-7-16,-3 12 1 15,4-2-3-15,-2 7 1 16,10-1-1-16,3 2 1 16,6-7-2-16,2 6 3 15,5-5-4-15,4-1-15 16,3-7-14-16,5-1-23 16,7-9-13-16,5-5-123 15,2-3 31-15</inkml:trace>
  <inkml:trace contextRef="#ctx0" brushRef="#br0" timeOffset="59734.73">4995 14726 145 0,'-10'-10'141'15,"-4"5"-25"-15,1 13-27 16,-5 12-24-16,2 3-38 15,-3 17-7-15,5 7-9 0,1 10 6 16,6-4-3-16,5 5 4 16,5-15-3-16,4-9-2 15,1-15-10-15,5-9 1 16,1-12-6-16,4-9 8 16,1-7 0-16,5-11 9 15,-4-6 0 1,1-7 9-16,-3 0-4 0,0-2 2 15,-6 8-8-15,0 3 5 16,-5 13-7-16,-2 5 0 16,-4 10-4-16,-2 8 3 15,-1 7-8-15,-1 16 1 16,1 6-2-16,1 11-13 16,0-3-19-16,2 3 70 15,1-14-219-15,4-7 78 16</inkml:trace>
  <inkml:trace contextRef="#ctx0" brushRef="#br0" timeOffset="59966.67">5250 14147 142 0,'-6'1'115'0,"-5"16"-13"15,6 12-37-15,-3 16 1 16,3 7-36-16,5 18-4 16,5 1-13-16,-1 14-1 15,7-3-8-15,2 6 2 16,-1-12-8-16,1 1-113 16,1-16 39-16</inkml:trace>
  <inkml:trace contextRef="#ctx0" brushRef="#br0" timeOffset="60315.53">5323 14908 4 0,'11'-31'54'0,"7"-3"2"0,1 7 10 16,5-5 16-16,1 2-13 15,8-7 7-15,-6 2-16 16,7-4 1-16,-5 7-13 15,0 2 13-15,-10 7-11 16,-5 4 7-16,-9 9-5 16,-7 3 7-16,-4 8-18 0,-7 9 0 15,-2 11-15-15,-2 18-2 16,2 7-11-16,0 16 0 16,2-1-6-16,1 8 2 15,7-11-6-15,0 3 1 16,5-13-4-16,6 1 1 15,2-15-2-15,8-6 12 16,4-13-23-16,6-14-23 16,5-11-17-16,11-18-17 15,0-6-149-15,18-10 47 16</inkml:trace>
  <inkml:trace contextRef="#ctx0" brushRef="#br0" timeOffset="60608.59">6049 14067 182 0,'-24'31'189'15,"-7"19"-36"-15,0-2-14 0,-6 17-63 16,5 1-33-16,2 17-6 15,8-7-17-15,9 20-2 16,8-12-10-16,8 6 0 16,7-17-7-16,10-2 1 15,0-22-3-15,13-4 3 16,-1-19-11-16,6-10-29 16,-4-18 5-16,-4-12-141 15,-5-10 17-15</inkml:trace>
  <inkml:trace contextRef="#ctx0" brushRef="#br0" timeOffset="60847.22">6260 14043 243 0,'4'22'118'15,"1"17"16"-15,0 7-62 16,5 13 5-16,-5 4-19 15,2 17-1-15,-2-9-19 16,4 10-1-16,-4-3-16 16,-1 5-4-16,-1-10-12 15,-3 5 2-15,-5-12-10 16,-4-2-14-16,0-12-23 0,-2-7-136 16,4-15 21-16</inkml:trace>
  <inkml:trace contextRef="#ctx0" brushRef="#br0" timeOffset="61555.15">6637 14547 357 0,'4'6'134'0,"-12"-3"15"15,-4 0-107-15,-2-3-1 16,-2 0-25-16,-2-1-11 15,6-1-18-15,-1 2-19 16,2 0-87-16,2 6-29 16,5 3-40-16</inkml:trace>
  <inkml:trace contextRef="#ctx0" brushRef="#br0" timeOffset="61695.02">6619 15009 305 0,'7'10'121'0,"-10"-5"10"0,-5-9-85 16,-6-4-9-16,-2-7-30 15,-4-2-130-15,3 2 37 16</inkml:trace>
  <inkml:trace contextRef="#ctx0" brushRef="#br0" timeOffset="62177.11">7108 14330 297 0,'3'-18'146'15,"-3"10"20"-15,-2 3-76 16,-4 6 3-16,-6 3-27 15,-4 5-9-15,-6 2-24 16,-8 14-6-16,-2 6-14 16,-6 14-2-16,-1-1-8 15,4 11-1-15,10-4-3 16,7 5 2-16,9-8-3 16,6 6 2-16,3-10-1 0,1 5 2 15,1-8-3-15,6 3-2 16,3-10-10-16,5 0-18 15,2-13-13-15,8-10-26 16,-2-10-9-16,6-10-33 16,0-8-55-16,7-10 10 15</inkml:trace>
  <inkml:trace contextRef="#ctx0" brushRef="#br0" timeOffset="62846.22">7297 14686 128 0,'7'-25'136'15,"-8"9"-21"-15,-3 4 5 16,-7 6-49-16,-2 7-5 16,-2 8-12-16,-6 12-14 15,-4 4-14-15,-3 12 3 0,0 1-11 16,-2 11-8-16,5-4 6 16,3 6 0-16,7-6-8 15,2 0 2-15,8-14-7 16,3-6 0-1,6-11-4-15,6-6 3 0,2-6-4 16,5-7 2-16,2-3-1 16,2-10 2-16,0 0-3 0,0-13 3 15,-4 2-2-15,-1-13 3 16,-2 3-2-16,-3-5 9 16,-3 5 1-16,-4-7 6 15,-2 15-1-15,-4 3 2 16,2 13-3-16,-1 15 0 15,0 16-5-15,-5 14 0 16,4 9-1-16,-4 10-4 16,2-4-4-16,2 3 1 15,4-13-2-15,0-6-20 16,1-14-14-16,4-7-33 16,0-13-18-16,6-5-34 15,2-5 5-15,2-7 14 0,-4-1 31 16,2-2 34-16,-6 5 44 15,-2 1 36-15,0 12 6 16,-2 7 22-16,-4 6-7 16,0 11 7-16,-1 3-13 15,-1 5 10-15,1 1-14 16,1-1 0-16,0-4-12 0,1-5 6 16,1-8-18-16,2-5 5 15,2-6-11-15,3-7 7 16,0-7-13-16,5-10 5 15,0-1-9-15,1-8 3 16,0 3-10-16,4-3-1 16,-5 5-3-16,5-2-1 15,-1 4-2-15,4 0-27 16,2 7-17-16,6-2-87 16,6 6-112-16,10 0-8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47" units="cm"/>
          <inkml:channel name="Y" type="integer" max="1650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23859" units="1/cm"/>
          <inkml:channelProperty channel="Y" name="resolution" value="1000.4848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17:39:34.86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11276 6154 215 0,'13'-8'46'0,"33"-5"21"0,-35 8-83 0,-15 0-36 0,5 25-15 15,-2-6-24-15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47" units="cm"/>
          <inkml:channel name="Y" type="integer" max="1650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23859" units="1/cm"/>
          <inkml:channelProperty channel="Y" name="resolution" value="1000.4848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17:39:38.4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9515 5668 316 0,'37'8'66'0,"3"-1"40"15,1 1-97-15,2 4 4 16,-6 2-4-16,0-5 14 16,-6 0-9-16,3 1 7 15,-2-6-5-15,7 1 5 16,1 2-14-16,12 2 2 15,-2-2-8-15,10 4 3 16,-3 3-5-16,14 4 4 16,-7-3-4-16,19 5 3 15,-1 2-3-15,16 0 4 16,-6-3-5-16,24 1 4 16,-8-7-3-16,23 0 4 15,-9-4-4-15,30-3 8 0,-13-4-2 16,22 4 6-16,-7-2-4 15,25-1 5-15,-21 0-7 16,32 1 2-16,-18-4-7 16,27-3 5-16,-24 0-5 15,30-6 4-15,-21-2-5 16,27-3 4-16,-22-1-5 16,32-3 4-16,-25 2-3 0,28-5 2 15,-25 1-3-15,30-3 4 16,-27 4-3-16,31-7 3 15,-26 7-4-15,33-7 5 16,-89 15-2 0,0-1-3-16,189-15 5 15,-31 7-5-15,31-1 5 16,-34 5-4-16,-64 2 4 16,-36 7-4-16,24 0 4 15,-30 4-4-15,25 2 4 16,-28 1-5-16,24 1 14 15,-29 1-3-15,22-3 4 16,-81 2 9 0,1 2-21-16,153 0 2 15,-27-3-4-15,15 3 3 16,-25 2-3-16,-61-6 3 16,-28 1-4-16,19 0 5 0,-21-6-5 15,7 3 5-15,-23 0-4 16,15-4 3-16,-29 2-4 15,17-1 5-15,-21-2-4 16,9-5 3-16,-20 5-3 16,10-5 4-16,-20 2-4 0,8-4 10 15,-18 3-2-15,3 1 4 16,-16-1-4-16,-2 0 4 16,-18 1-11-16,1 1 3 15,-11-1-4-15,-2 2 4 16,-9 3-4-16,-2 1 3 15,-13 1-3-15,-3 3 6 16,-9 2-3-16,-4 3 4 16,-8-1-2-16,-4 4 3 15,-7 0-5-15,-6 3 2 16,-4 3-3-16,-15 5 3 16,-2 4-4-16,-10 11 3 15,-2-2-3-15,-13 9 2 16,5-1-3-16,-7 13 3 0,-1-3-1 15,-12 13 5-15,5 0-3 16,-11 12 4-16,6-8-4 16,-4 6 2-16,33-31-3 15,-1 2-4 1,-44 40 5-16,14-15-5 16,3-8 5-16,15-14-8 15,34-31-8-15,11-9-13 0,5-9-14 16,8-8-13-16,8-7-19 15,6-3-9 1,8-10-74-16,5 2 13 0</inkml:trace>
  <inkml:trace contextRef="#ctx0" brushRef="#br0" timeOffset="443.69">22291 4840 154 0,'16'15'45'0,"11"3"27"15,4 7-45-15,11 5 10 16,1-3-3-16,9 7-6 16,0-1-17-16,8 5 0 15,-5-5-10-15,6 2 3 16,-5-6-5-16,6-1-2 16,-8-6-18-16,13 4-63 15,-1-4 12-15</inkml:trace>
  <inkml:trace contextRef="#ctx0" brushRef="#br0" timeOffset="2504.21">9504 3740 277 0,'4'-11'66'15,"-3"7"23"-15,-1-3-79 16,1 6-8-16,3 4 0 16,-1 14 1-16,-2 0 3 15,2 14 2-15,0 8 1 16,-2 17 1-16,-2 4-1 16,-4 23-2-16,2-5-1 15,-2 18-1-15,0-4-1 16,-1 17-1-16,6-10 0 0,0 26-2 15,0-12 0-15,1 25 0 16,5-12 0-16,3 21-1 16,0-9 1-16,2 26 0 15,5-15 3-15,0 24 3 16,-1-15 4-16,6 7 2 16,-2-14 2-16,4 17-3 15,0-22-3-15,6 18-3 16,-3-14-1-16,1 8-3 15,-1-22 1-15,4 13 2 16,-6-25 2-16,-1 12 0 16,0-24 3-16,0 9-1 15,-5-25-1-15,-1 5-2 0,-3-21 1 16,-4 3-1-16,-5-21 1 16,-9 4 0-16,-3-13 1 15,-5-1-1-15,-6-16 0 16,-4 2-1-16,-2-15-1 15,-9-5-1-15,-2-6 1 16,-12-1-3-16,-3-8 1 16,-18-1-2-16,1 2 1 0,-17-3-2 15,1 0 2-15,-19 1-2 16,6 6 2-16,-22-2-2 16,3 3 2-16,-23 1-3 15,6 0 2-15,-23 4-1 16,10 2 1-16,-27 5-2 15,19 2 2-15,-28 4-2 16,17-2 2-16,-19 4-2 16,21-8 2-16,-25 5-1 15,30-7 1-15,-25 5-1 16,19-5 0-16,-10 5-1 16,19-2 1-16,-18 6-1 15,29-1 2-15,-18-1-2 16,28 1 2-16,-16-1-2 0,26-3 2 15,-17 7-2-15,23 0 2 16,-14 4-2-16,26-2 1 16,-11 3-1-16,23-8 2 15,-5 3-2-15,17-7 2 16,-4 2-3-16,14-7 3 16,2-4-2-16,16-8 1 15,-6-7-1-15,11-6 1 16,-2-13-1-16,7-6 0 0,-3-22-2 15,14-9 2-15,-4-27-3 16,7-6 2-16,4-37-1 16,1 3 2-16,-4-38-1 15,7 0 2-15,0-35-1 16,-4 13 2-16,-3-40-2 16,4 17 2-16,-4-28-1 15,-4 19 1-15,2-31-3 16,5 27 1-16,-3-25-2 15,6 28 1-15,1-22-4 16,5 30 0-16,1-18-3 16,2 30 3-16,4-18-3 15,4 39 4-15,-3-11 1 16,5 32 3-16,3 1-2 0,0 37 4 16,2-9-1-1,7 31 0-15,2 1 0 0,3 21 1 16,8-1-2-16,2 23 1 15,12 4-2-15,6 15 2 16,7 5-2-16,2 12 2 16,13 4-1-16,-3 6 1 15,13 5-2-15,5-1 2 16,19 3-1-16,-5-3 2 0,23 2-2 16,-2-1 2-16,22-2-2 15,-11-3 2-15,35 0-3 16,-9-6 3-16,22 0-2 15,-6-1 2-15,24-4-2 16,-12-1 1-16,35-3-1 16,-18-3 2-16,35-4-3 15,-15 1 3-15,30-4-2 16,-28 2 2-16,39-3-2 16,-35 2 3-16,33-1-3 15,-37 5 2-15,32-3-2 16,-48 7 3-16,39-1-3 15,-38 3 3-15,27-6-22 0,-38 4-13 16,23-12-100-16,-43 2 9 16</inkml:trace>
  <inkml:trace contextRef="#ctx0" brushRef="#br0" timeOffset="4169.04">23288 3128 248 0,'-27'-12'90'16,"10"-2"4"-16,3 6-50 15,6 7-44-15,1 12 9 16,6 9-1-16,2 17 11 16,0 9-4-16,-2 23 7 15,1 8-8-15,-6 26 4 16,-1 5-9-16,1 28 6 16,-5-4-5-16,2 31 4 15,4-5-7-15,-3 28 5 16,4-13-7-16,6 31 5 0,-2-14-5 15,8 27 6-15,5-20-5 16,2 30 6-16,0-19-5 16,1 26 4-16,-2-23-6 15,2 27 5-15,0-26-5 16,0 23 4-16,4-32-4 16,4 16 4-16,0-33-6 15,4 9 3-15,1-39-6 0,0 3 4 16,-6-36-5-16,3-3 3 15,-5-34-3-15,0-7 3 16,-3-29-5-16,0-15-14 16,-6-25-12-16,0-24-20 15,-6-22-13-15,-6-26-91 16,-6-14 23-16</inkml:trace>
  <inkml:trace contextRef="#ctx0" brushRef="#br0" timeOffset="5539.63">23297 3187 238 0,'-16'-15'50'0,"2"4"25"16,3 3-73-16,0 1 6 16,4 3-4-16,5 2 5 15,-2 0-7-15,4 2 4 16,6 4-6-16,10 6 3 16,9 0-6-16,14 5 5 15,6 1-5-15,24 0 5 16,6-2-5-16,30-1 4 15,5-2-4-15,34-1 5 0,0-1-5 16,31 0 5-16,-2 1-5 16,36-3 4-16,-10 0-4 15,41 4 5-15,-11-4-5 16,34-1 5-16,-17 3-4 16,31 2 4-16,-27-4-3 0,28 5 4 15,-34 0-4-15,26 2 5 16,-40-4-4-16,20 8 5 15,-41-4-3-15,12 5 7 16,-37-1-2-16,5 7 5 16,-39 0-4-16,2 9 11 15,-33-2-7-15,-5 10 6 16,-29 0-2-16,-1 9 8 16,-51-12 11-1,1 1-19-15,26 53 3 16,-19 2-9-16,-5 14 3 15,-14 3-8-15,-9-9 2 16,-5-3-6-16,0 22 4 16,0-4-5-16,3 23 4 15,2-6-4-15,6 26 4 0,-1-13-4 16,8 28 3 0,4-16-4-16,8 26 4 0,-5-20-4 15,11 21 4-15,1-19-4 16,1 18 4-16,-2-24-4 15,10 19 7-15,-2-22-5 16,3 11 6-16,0-19-5 16,2 10 4-16,-25-71 1 15,0 0-7-15,31 93 5 16,-13-26-3-16,-4-1 7 16,-10-23-4-16,-16-43 5 15,-9-20-4-15,-4-2 3 16,-7-14-5-16,-7-2 5 15,-8-17-4-15,-7 0 6 16,-2-9-4-16,-12-4 3 16,2-7-6-16,-17-2 4 15,-6-8-5-15,-20 2 4 16,-3-1-4-16,-18 2 5 16,-1-1-4-16,-25 5 5 15,4-3-5-15,-22 1 5 16,1 0-6-16,-23 0 5 0,19-1-7 15,-30-1 4 1,13 1-4-16,-22 0 3 0,14-4-5 16,-21-1 4-16,20-3-4 15,-20-3 4 1,29-3-4-16,-25-3 4 0,17-4-4 16,-11-1 3-16,23-1-3 15,-23-2 4-15,31 1-4 16,-22 0 6-16,17 3-4 15,-13-1 4-15,16 4-6 16,-21 3 4-16,29 2-5 0,-20-3 4 16,19 6-4-16,-5-4 4 15,17 0-4-15,-18 1 5 16,24 3-4-16,-9-4 3 16,11 4-3-16,-9-1 3 15,21-2-4-15,-2-3 4 16,15 0-5-16,-3-5 5 15,21-3-6-15,-1-9 1 16,12 0-7-16,5-7-10 16,16-1-14-16,2-9-16 15,14 3-13-15,0-4-102 16,13 7 24-16</inkml:trace>
  <inkml:trace contextRef="#ctx0" brushRef="#br0" timeOffset="8507.21">6116 3822 220 0,'-4'-16'97'0,"-10"9"16"0,-6 5-45 16,-3 4-9-16,-8 11 0 15,0 3-23-15,-11 10-1 16,1 3-15-16,-7 12 1 16,2-5-9-16,-9 18 3 15,5-3-6-15,-5 13 3 16,5-4-6-16,-3 18 4 15,12-8-6-15,2 10 3 16,14-8-4-16,10 10 3 16,10-21-3-16,11 6 4 0,7-14-5 15,11 1 4-15,0-12-5 16,17-4 3-16,4-15-4 16,12-13 3-16,-1-10-3 15,13-15 2-15,-7-9-3 16,8-12 4-16,-8-3-3 15,11-10-11-15,-10 2-22 16,6-7-19-16,-7 5-118 0,8-2 13 16</inkml:trace>
  <inkml:trace contextRef="#ctx0" brushRef="#br0" timeOffset="9015.59">6580 4005 263 0,'-32'7'105'0,"-7"8"18"15,4 5-74-15,-3 9 0 16,6 5-20-16,-5 12 0 16,7-5-15-16,0 11 4 15,4-1-9-15,5 5 4 16,6-8-7-16,2 9 3 0,9-9-7 15,4 2 5-15,4-9-6 16,6 0 4 0,5-10-4-16,3-9 4 0,6-10-4 15,3-11 6-15,4-9-3 16,8-14 6-16,-3-6-3 16,7-13 5-16,-5-2-6 0,7-13 4 15,-6 1-5 1,1-5 5-16,-7 8-5 0,-2-5 4 15,-11 11-5 1,-2-1 5-16,-5 12-4 0,-4 3 2 16,1 16-3-16,-2 12 3 15,0 15-5-15,-4 17 3 16,-1 10-3-16,-6 17 3 16,0 4-4-16,-3 7 3 15,4-8-4-15,-1-1 2 16,7-16-3-16,5-9 3 15,3-13-7-15,2-9-28 16,4-10-19-16,0-9-118 16,1-6-7-16,4-7-50 15</inkml:trace>
  <inkml:trace contextRef="#ctx0" brushRef="#br0" timeOffset="9354">7218 4071 158 0,'3'48'122'0,"-5"5"2"15,6-9-39 1,-4 2 8-16,1-11-33 0,-1 0-5 16,4-7-23-16,-4 1 4 15,6-9-13-15,-3-3 6 16,0-9-7-16,1-5 5 15,0-8-9-15,4-8 1 16,4-5-8-16,5-11 2 16,3-3-7-16,8-4 1 15,-2 1-4-15,9-8 1 16,1 4-4-16,11-6 3 16,0 1-4-16,13 0 2 15,-8 8-2-15,7 3-2 16,-9 11-23-16,4 3 188 15,-9 12-352-15,10 7 159 0</inkml:trace>
  <inkml:trace contextRef="#ctx0" brushRef="#br0" timeOffset="10946.16">24519 3626 172 0,'1'-5'77'0,"-1"2"12"15,2 3-50-15,1 6 9 16,2 4-16-16,-1 8-1 16,2 7-12-16,3 8 4 15,-1-2-10-15,5 14 7 16,0-2-6-16,2 8 4 16,-3-6-7-16,5 14 2 15,-7-10-11-15,5 10 4 16,-4-9-6-16,7 6 3 15,-3-8-5-15,2-2 5 16,-4-13-5-16,4-4 5 16,-3-12-4-16,2-9 6 0,1-8-4 15,3-9 6-15,1-6-5 16,3-11 6-16,-1-4-6 16,1-13 4-16,-2-2-5 15,1-7 4-15,-4 5-5 16,3 0 5-16,-5 15-5 0,2 8 5 15,-6 12-2-15,-1 11 6 16,-3 10-4-16,-2 12 5 16,-2 7-3-16,0 12 1 15,-1 4-7-15,3 5 3 16,2-5-5-16,4-2 4 16,1-9-4-16,8-3 5 15,-3-10-3-15,4-4 5 16,-1-9-3-16,7-10 6 15,-5-9-4-15,6-12 5 16,-4-4-5-16,-1-14 2 16,-5-4-6-16,0-17 4 15,-3 3-6-15,1-17-2 16,2 9-17-16,2-3-20 16,-3 14-19-16,3-8-97 15,-8 13 10-15</inkml:trace>
  <inkml:trace contextRef="#ctx0" brushRef="#br0" timeOffset="12034.59">25677 3441 157 0,'-6'29'107'16,"-1"-4"-5"-16,1 14-22 16,3-1-26-16,0 16-3 15,2-3-23-15,7 17 3 16,-6-4-13-16,1 6 4 16,0-12-10-16,-2 10 4 15,-2-10-7-15,2 2 4 16,-1-11-5-16,2-1 4 15,2-7-6-15,-1-5 3 16,2-10-6-16,0-3 3 16,1-8-5-16,3-9 4 0,-3-9-5 15,4-7 5 1,3-6-4-16,1-10 3 0,2 0-4 16,4-12 3-16,0-4-3 15,2-7 3-15,1 1-3 16,4-6 3-16,-1 9-3 15,0 1 4-15,-1 13-5 16,0 1 5-16,-5 13-5 16,-1 3 4-16,-2 10-5 15,0 10 6-15,-3 7-3 0,-2 8 4 16,-3 6-3-16,0 7 4 16,-2 0-5-16,-1 11 4 15,2-4-6-15,3 2 5 16,4-5-6-16,7-1 5 15,-1-11-5-15,5-2 4 16,1-5-4-16,3-1 3 16,-3-5-3-16,6-5 4 15,1-3-4-15,5-9 5 16,1-6-5-16,6-5 5 16,-2-1-3-16,6-7 6 15,-5-3-3-15,2-6 5 16,-10 0 0-16,-4-7 5 0,-13 9-5 15,-8 3 5-15,-12 9-2 16,-10 7 1-16,-11 7-6 16,-17 9 4-16,-1 11-8 15,-10 12 3-15,4 3-6 16,1 10 3-16,12-3-3 16,8-1 3-16,9-9-5 15,9 1 5-15,9-6-4 0,11 0 4 16,4-2-5-16,12-2 5 15,3-4-4 1,13-6 4-16,2-6-5 0,14-5 5 16,-6-6-4-16,11-9 3 15,-10-4-3-15,3-5 5 16,-12 0-3-16,-2-1 5 16,-13 4 0-16,-5-3 6 15,-13 5-2-15,-9-4 7 16,-8-1-5-16,-7 0 2 15,-4 6-6-15,-6-1 1 16,3 10-6-16,-3 8 2 16,5 10-5-16,-3 12 3 15,7 7-3-15,-2 8 3 0,3 0-4 16,3 5 4-16,5-5-3 16,3 7 3-16,6-6-3 15,6 2 3-15,2-4-4 16,8-5 4-16,0-10-4 15,4-7 4-15,-1-7-3 16,4-5-14-16,-5-9-16 16,6-7-26-16,-1-7-21 15,5-10-123-15,1 1 23 0</inkml:trace>
  <inkml:trace contextRef="#ctx0" brushRef="#br0" timeOffset="12285.28">27420 3549 223 0,'4'-20'116'0,"-4"14"9"15,-2 8-61-15,-3 18 12 16,-2 9-27-16,-2 22-1 16,-3 5-17-16,-3 20-1 15,-1 2-15-15,0 11 0 16,4-8-9-16,3 11 2 0,7-15-8 15,2 1 4-15,3-13-6 16,3-3-3-16,0-15-17 16,3-1-21-16,1-14-18 15,1-2-100-15,-2-10 12 16</inkml:trace>
  <inkml:trace contextRef="#ctx0" brushRef="#br0" timeOffset="16472.37">6627 11531 163 0,'2'-19'69'0,"-5"-2"12"15,0 1-40-15,-3-7 1 16,0 4-7-16,-6-4-5 16,-5 2-3-16,-6 1-4 15,-1 7 1-15,-8-1-4 16,0 9-1-16,-9 3-4 15,2 9-3-15,-5 8-5 16,1 12-1-16,-13 13-4 16,4 8 3-16,-15 20-4 0,2 3 4 15,-7 18-3-15,9 0 1 16,-5 10-1-16,13-11 2 16,-6 9 3-16,10-17 5 15,4 6 1-15,15-8 6 16,7-1 1-16,15-11-1 0,14 4-2 15,11-14-2-15,13-4-6 16,4-7-2-16,12-4-4 16,0-15-1-16,11-6-2 15,-5-9 2-15,12-6-3 16,-4-7 2-16,12-3-2 16,-5-4 2-16,3-6-17 15,-6-4-11-15,5-5-35 16,-11 0-94-16,-5-16 8 15</inkml:trace>
  <inkml:trace contextRef="#ctx0" brushRef="#br0" timeOffset="17016.84">7007 11869 283 0,'-21'27'78'0,"-5"-9"20"16,-5 3-79-16,5-5-15 0,-8 7-6 16,1 2 4-16,0 10-4 15,2 1 4-15,-6 9 0 16,9-3 7-16,-2 11 2 15,4-4 4-15,2 4-3 16,11-10 0-16,5 10-7 16,8-12-2-16,6 1-5 15,6-9 3-15,10 3-1 16,0-18 4-16,8-4 4 16,-5-11 4-16,8-10 3 15,-3-9 2-15,3-10-1 16,-5-6-2-16,8-9 0 15,-6 2-2-15,0-12-1 16,-5 3 1-16,4-7-2 0,-7 4 1 16,1-2-1-16,-5 13 0 15,-3 6-4-15,-4 13 2 16,-4 11-5-16,-6 12 1 16,-2 13-3-16,-5 8 3 15,-1 13-4-15,0 4 3 16,1 13-4-16,2-7 4 15,6 5-13-15,-1-14-4 0,5-6-29 16,2-13 18-16,2-6-127 16,1-4 31-16</inkml:trace>
  <inkml:trace contextRef="#ctx0" brushRef="#br0" timeOffset="17338.21">7387 11988 319 0,'0'45'86'0,"1"7"29"16,4-7-89-16,3 6-3 16,2-8 2-16,2 1 0 15,-3-8 1-15,0-7 2 0,-1-11-1 16,-2-13-2-1,1-5-2-15,1-14-4 16,1-9-4-16,7-12-5 0,3-1-2 16,8-13-6-16,2 4 0 15,6-1-2-15,-2 9 1 16,9-1-9-16,-6 9-4 16,10 0-23-16,-3 4-9 0,7-2-78 15,0 7-32-15,5-12-17 16</inkml:trace>
  <inkml:trace contextRef="#ctx0" brushRef="#br0" timeOffset="18108.28">9582 10985 259 0,'3'-7'87'0,"-10"0"21"16,-3 1-68-16,-7 2-6 16,-7-3-3-16,-9 3-2 15,-5 2-1-15,-14 3 3 16,0 1 2-16,-9 11-1 15,15 2 18 1,1 1-34-16,-61 33-8 16,9 5-3-16,-10 15-3 15,12 3 0-15,32-10-3 16,20-11 3-16,-1-2-3 16,15-13 3-16,3-4-4 15,11-12 3-15,6-3-2 0,12-6 1 16,7-2-3-16,7-2 3 15,7-2-2-15,0-3 2 16,1 4-1-16,-3-2 2 16,-3 2-2-16,-5 0 3 15,-3 10-2-15,-8 0 2 16,-9 13-1-16,-3 4 1 16,-5 15-2-16,-4-2 3 15,-2 10-3-15,-2-5 2 16,4 1-1-16,5-11 1 0,3-3-2 15,9-12 1-15,8 2-1 16,2-7 0-16,6 3-1 16,4-2 2-16,7 8-2 15,0 0 1-15,9 14-1 16,-5-1 2-16,2 11-2 16,-11-7 2-16,-1 11-2 15,-13-9 1-15,-4 3-21 16,-5-8-9-16,-3 7-83 15,0-14-47-15,-3-8-23 16</inkml:trace>
  <inkml:trace contextRef="#ctx0" brushRef="#br0" timeOffset="19355">1488 12660 188 0,'-9'51'157'15,"1"1"-93"1,3 66-44-16,10 25-7 16,3 9-8-16,2 14-2 15,0-65 0-15,-3 6 1 16,-5-22 4-16,1 0-1 0,-2-23 3 16,-8 2-3-16,0-18-1 15,-3-4 4-15,-4-13 4 16,-2-7 4-16,3-16 4 15,-4-19-1-15,-1-14-5 0,-3-24-6 16,2-17-5 0,-8-33-3-16,2 0 1 0,2-23-2 15,9 9 1-15,7-5 0 16,10 23 0-16,15-5-1 16,6 23 1-16,7-1-2 15,-3 18 2-15,7-4-2 16,-4 15 2-16,2 0-2 15,-3 16 1-15,7 2-1 16,-8 16 1-16,-1 8-1 16,-8 9 2-16,0 10 4 15,-7 8 4-15,-3 10 0 16,-4 4 2-16,-4 9-2 16,-3-5-3-16,-5 0-5 15,-1-9 1-15,-3-1-8 16,-4-10-10-16,-6 0-29 0,2-3-94 15,-2-4 10-15</inkml:trace>
  <inkml:trace contextRef="#ctx0" brushRef="#br0" timeOffset="19708.97">1826 12722 170 0,'35'51'71'16,"-10"3"7"-16,-2 6-43 16,-7-13-10-16,0-7-8 15,-6-13-8-15,3-11-4 16,-1-16-1-16,3-10-1 16,-1-10 3-16,3-9 5 15,-1-1 3-15,-2 0 7 16,-3 1 4-16,-1 13 0 15,-3 11-2-15,-4 16 4 16,-2 14-4-16,-3 20 1 16,-2 4 0-16,0 4-2 15,3-8-7-15,1-8-5 0,4-16-5 16,4-15-4-16,2-12-11 16,1-16-24-16,2-8 2 15,3-13-107-15,1 4 13 16</inkml:trace>
  <inkml:trace contextRef="#ctx0" brushRef="#br0" timeOffset="20119.58">2348 12126 157 0,'0'-53'100'0,"-1"21"-11"0,2 9-28 15,4 17-34-15,2 21-8 16,-4 14-4-16,2 25 1 15,1 12 2-15,0 20 7 16,-4-2 1-16,4 11-2 16,-1-18-1-16,1-5-5 15,-1-21-7-15,3-9-6 16,-1-17-1-16,1-7-3 16,-1-10 2-16,1-5-3 15,-4-9 3-15,3-7-3 16,-1-2 3-16,1-6-3 0,1 2 2 15,4 1-2-15,-4 8 3 16,0 5-3-16,-1 11 7 16,-3 13 4-16,-1 5 5 15,-3 12 1-15,-4-1 3 16,1 2-7-16,-1-9-3 16,-1-8-4-16,1-9-3 15,1-9-3-15,0-8-4 0,-2-11-18 16,3-1-10-16,1-7-23 15,7 3-95-15,10-1 19 16</inkml:trace>
  <inkml:trace contextRef="#ctx0" brushRef="#br0" timeOffset="20577.29">3461 12283 348 0,'-20'-1'81'0,"-3"7"36"16,1 10-101-16,0 20 0 15,3 16 2-15,-10 20-1 16,6 6-3-16,3 12 0 16,7-10-3-16,12-4-3 15,9-21-2 1,9-7-5-16,3-20 2 0,2-12-4 16,1-9-6-16,5-16-4 15,-6-18-122-15,6-22 31 0</inkml:trace>
  <inkml:trace contextRef="#ctx0" brushRef="#br0" timeOffset="20821.97">3655 11892 357 0,'-21'92'73'0,"-1"18"36"16,5-11-106-16,-4 18-2 15,4-16 1-15,3 11-1 16,5-18-1-16,0-2-3 16,9-23-9-16,3-2-97 15,4-16 26-15</inkml:trace>
  <inkml:trace contextRef="#ctx0" brushRef="#br0" timeOffset="21199.49">3865 12585 196 0,'-12'-4'70'0,"3"8"10"0,1 9-50 16,0 4-12-16,1 12 6 15,-1 4-2-15,2 3 1 16,1-4 1-16,8-1-2 16,-2-10-10-16,7-2-6 15,0-5-2-15,6 0-4 16,-4-3 2-16,4-1-3 15,1-3 3-15,2-3-2 16,-3 1 2-16,4-6-2 16,-6-3 2-16,1-3-1 15,-4-4 2-15,-1-3-2 16,-3 3 1-16,-2 2-1 16,-1 1 1-16,-1 5 8 15,-2-1-119-15,1-3 43 16</inkml:trace>
  <inkml:trace contextRef="#ctx0" brushRef="#br0" timeOffset="21581.02">4307 12447 219 0,'4'2'116'0,"-2"6"2"15,-6 2-52-15,-5 2-10 16,0 4-19-16,-10 1-9 16,3-2-9-16,0-2-4 15,0-3-6-15,1-2-2 16,9 0-1-16,2 0-2 16,6 1-1-16,8 0-3 15,0 2 1-15,3 0-3 16,-1 1 5-16,0 2 2 15,-4 1 4-15,0 4 2 16,-2-1 3-16,-3 2-3 16,-5 0-2-16,-3 2-4 15,-6-6-1-15,-4 6-3 16,-1-6-2-16,-4-2-18 0,4-4-8 16,4-4-24-16,6-6-12 15,8-3-89-15,4-8 19 16</inkml:trace>
  <inkml:trace contextRef="#ctx0" brushRef="#br0" timeOffset="21888.86">4508 12417 118 0,'27'-30'111'0,"1"2"-14"16,-8 12-22-16,-7 3-8 15,-9 10-24-15,-9 10-5 16,-4 4-10-16,-8 15-2 15,-4 5-7-15,-3 12-6 16,4-5-2-16,-1 3 1 16,11-11-3-16,6-7-1 15,11-9 0-15,7-6-2 16,6-4-4-16,3-1 0 16,1-1 2-16,2 2 1 15,-8 2 1-15,-2 2 1 16,-10 2-2-16,-7 5-1 0,-7-2 0 15,-10 0-11-15,-2-1-11 16,-5-4-34-16,0-3-94 16,0-4 7-16</inkml:trace>
  <inkml:trace contextRef="#ctx0" brushRef="#br0" timeOffset="22548.71">2651 12006 135 0,'-7'4'68'0,"0"7"7"16,0 9-30-16,1 10 0 16,-1 3-7-16,2 14 1 15,-1 0-9-15,3 13-1 16,0-2-7-16,1 15-7 15,-1-8-5-15,2 8-4 16,1-13-4-16,1 3-1 0,2-17 0 16,-1 5-6-16,0-12-4 15,2-4-15-15,-1-10-37 16,2-6-51-16,3-11-5 16</inkml:trace>
  <inkml:trace contextRef="#ctx0" brushRef="#br0" timeOffset="22746.24">2751 12653 229 0,'6'37'71'16,"-5"-1"12"-16,4 2-59 15,-3-5-19-15,-1-6-4 16,-3-8-18-16,1-3-66 15,0-9 14-15</inkml:trace>
  <inkml:trace contextRef="#ctx0" brushRef="#br0" timeOffset="22910.68">2906 12416 157 0,'1'-5'34'16,"0"-2"-34"-16,4 3-46 15,-1-6-17-15</inkml:trace>
  <inkml:trace contextRef="#ctx0" brushRef="#br0" timeOffset="23084.65">2995 12417 72 0,'1'40'100'16,"0"-7"-18"-16,1 1 0 15,2-6-30-15,-1 0-14 16,2-8-21-16,1 2-7 16,1-4-5-16,1-1-2 15,1-6-7-15,2-4-88 16,1-7 27-16</inkml:trace>
  <inkml:trace contextRef="#ctx0" brushRef="#br0" timeOffset="43408.44">3238 13647 67 0,'-9'-17'54'0,"3"-1"7"15,4 8-14-15,0 2 7 16,7 9-9-16,0 6 1 15,2 8-14-15,6 12-3 16,4 8-6-16,2 10-6 16,2 7-4-16,2 19-2 15,-1-4 0-15,0 8-1 16,-3-6 0-16,1 0-3 16,-2-16 0-16,-3-1-2 15,-4-15 0-15,1-5-1 16,-4-11 1-16,-1-7-1 15,-4-9 2-15,0-10-2 16,-6-3 0-16,-4-19-1 16,-2-8 1-16,-5-22-3 15,2-8 1-15,-3-23-2 0,3 7 2 16,5-15-2-16,2 13 1 16,10-2-2-16,5 18 2 15,7-5-2-15,-1 13 2 16,5 5-2-16,-5 11 2 15,1 5-2-15,-2 13 2 16,1 9-2-16,-3 4 5 0,4 10 2 16,-2 3 6-16,-1 8 4 15,-1 10 5 1,-1 15-1-16,-7 3 0 0,-3 12-4 16,-6-1-5-16,-5 3-3 15,-4-7-3-15,-2 2-3 16,0-10-1-16,-4-2 0 15,2-7 1-15,-4-9-10 16,-1-12-3-16,-1-12-16 16,7-10-8-16,1-12-47 15,7-3-58-15,7-4 3 16</inkml:trace>
  <inkml:trace contextRef="#ctx0" brushRef="#br0" timeOffset="44110.33">3976 13277 28 0,'2'9'70'0,"1"4"-4"16,1-1 5-16,-1 4-2 15,3 2-13-15,1 4-2 16,1 3-16-16,1 8 2 15,2 1-6-15,-1 5 2 16,-3-3-6-16,2-1-2 16,-4-7-4-16,1 2-3 15,-2-8-4-15,1 3 0 0,-2-8-1 16,1-6 0-16,-3-5-2 16,1-6-3-16,-1-8-5 15,2-6-3-15,-1-3-1 16,4-8-2-16,-1-1 2 15,4-5-2-15,-1-1 1 16,4-5-2-16,-1 0 2 16,5-5-3-16,0 8-5 0,5-4-9 15,0 8-1-15,5 3-4 16,-2 6 0-16,-1 1 0 16,-2 7 9-1,1 5-1-15,-3 7 5 0,3 5 1 16,-3 7 5-16,4 4 1 15,-3 2 1-15,2 6 0 16,-5 0 1-16,4 9-2 16,-5 4 1-16,-2 6 9 15,-5-1 4-15,-3 5 3 16,-4-5 1-16,-2 3 0 16,-2-9-10-16,3 0-2 15,-3-8-2-15,-2-3-17 0,1-11-12 16,-3-9-114-16,1-5-1 15,5-14-52 1</inkml:trace>
  <inkml:trace contextRef="#ctx0" brushRef="#br0" timeOffset="44289.82">4502 13278 171 0,'-15'-39'118'16,"0"-4"-17"-16,6 9-46 0,-2 1-10 15,5 8-31-15,2 3-9 16,1 9-10-16,1-4-39 16,2 5-41-16,4-2-18 15,0 3-46-15</inkml:trace>
  <inkml:trace contextRef="#ctx0" brushRef="#br0" timeOffset="44602.16">4682 13137 79 0,'31'44'105'16,"-6"-1"-17"-16,2 6 10 15,-9-3-28-15,0 6-8 0,-4-6-14 16,4 6-4-16,-4-8-13 16,3 3-2-16,-1-10-6 15,2 0-2-15,-8-9-3 16,4-4-3-16,-4-9-3 15,1-7-4-15,-2-10-4 16,1-9-2-16,-1-9 1 16,3-14-2-16,-2-4 1 0,3-14-1 15,2 3 0-15,1-7-3 16,0 7-5-16,6-4-17 16,0 9-10-16,5-5-21 15,0 10-20-15,8-5-71 16,-4 10 14-16</inkml:trace>
  <inkml:trace contextRef="#ctx0" brushRef="#br0" timeOffset="45044.35">5528 13054 58 0,'1'24'93'15,"-2"-1"-16"-15,-5 7 14 16,-3 0-20-16,-4 4-6 15,-2-1-17-15,-5 6-4 16,1-7-14-16,-7 3-2 16,2-5-9-16,1 6-3 0,1-11-5 15,0 7-4-15,6-7-4 16,2 3-2-16,5-9 0 16,1 1-2-16,1-6 2 15,7-5-2-15,3-6 1 16,1-3-1-16,-1-4 2 15,9-5-2-15,-4-2 2 0,2-6-2 16,1-3 2-16,7-7-2 16,-3-3 2-16,5-4-1 15,-3 8 1-15,0-4-1 16,-5 10 2-16,2 10 1 16,-5 3 5-16,-1 4 4 15,0 13 3-15,-3 7-2 16,-3 1 0-16,-2 17-6 15,0 0-3-15,0 3-3 16,1-4 0-16,3-1-8 16,2-14-8-16,0-1-23 15,3-10 85-15,1-5-196 16,-2-5 79-16</inkml:trace>
  <inkml:trace contextRef="#ctx0" brushRef="#br0" timeOffset="45328.62">5552 12839 132 0,'-6'-17'61'0,"4"16"14"16,4 8-29-16,2 10 1 15,1 8-9-15,5 17 3 16,-3-2-12-16,2 18-3 15,-1-1-11-15,1 11-3 16,0-5-3-16,2-1-6 16,0-10-1-16,5 3-1 15,-2-15-10-15,1-2-18 16,1-6-9-16,-3 0-25 16,-6-13-13-16,0 0-24 15,-6-9 18-15,-6-4-17 16</inkml:trace>
  <inkml:trace contextRef="#ctx0" brushRef="#br0" timeOffset="45691.1">5683 13445 1 0,'15'-13'4'0,"4"-2"9"0,2 6 10 16,2-6 27-16,-4 0 10 15,3-4 25-15,-1 0 0 16,0-10 6-16,-3 2-16 0,-1-7-4 15,-4 2-19-15,-3-4-5 16,-6 9-16-16,-4 4 0 16,-6 8-6-16,-9 11-5 15,0 10-3-15,-8 13-2 16,5 8-6-16,-4 14-5 16,8 3 0-1,-1 6 0-15,11-5 3 0,-2 3-3 16,6-9 2-16,2 1-3 15,3-7 0-15,2-4-4 16,5-9 2-16,2-5-2 16,0-7 3-16,2-6-16 15,0-6-9-15,2-1-26 16,-2-3-9-16,7-2-111 0,1 6 23 16</inkml:trace>
  <inkml:trace contextRef="#ctx0" brushRef="#br0" timeOffset="46960.02">6861 12784 85 0,'-5'-8'80'15,"0"2"-6"-15,2 5-4 16,2 2-17-16,1 6-7 16,2 8-16-16,1 8-3 15,6 4-8-15,0 14-4 16,4 8-4-16,4 11 0 15,1 1-5-15,4 13 0 16,0-7-1-16,4-3 0 16,-3-13 0-16,2-3-2 0,-3-15 0 15,2-9-1-15,-1-10 1 16,1-7-2-16,-3-12 1 16,1-12-1-16,-3-5 5 15,-7-13 3-15,-1-5 3 16,-7-9 2-16,1 3 2 15,0-6-5-15,-2 10-2 16,0 6-4-16,3 10 0 0,-2 11-4 16,-3 9 1-16,3 11-2 15,-1 7 2-15,6 13-3 16,-1 6 3-16,6 13-2 16,-1 2 2-16,3 5-2 15,-2-8 2-15,-1-4-1 16,1-11 3-16,0-5-2 15,-1-9 3-15,1-7-2 16,-2-5 0-16,0-6-2 16,-3-5 3-16,0-6-3 15,-2-2 1-15,-2-12-1 16,-2-4 1-16,0-15-7 16,-1 0-10-16,2-12 235 15,2 4-357-15,3-6 186 16</inkml:trace>
  <inkml:trace contextRef="#ctx0" brushRef="#br0" timeOffset="47469.39">7678 12505 191 0,'3'24'98'0,"1"10"5"15,0 1-42-15,2 11-8 16,-3-1-12-16,2 13-4 16,3-4-10-16,0 8-6 15,-1-5-6-15,3 5-4 16,0-5-3-16,0 5-3 16,-2-5 0-16,4 2-3 15,-2-7 1-15,-1-5-4 16,-2-16 4-16,2-4-3 15,0-11 2-15,1-11-2 16,0-9 2-16,2-4-2 16,-3-8 2-16,-1-14-2 15,-3-3 2-15,-1-7-1 0,1-4 1 16,1-4-1-16,1 7 0 16,2-4-1-16,1 12 1 15,2 0-1-15,-1 9 2 16,4 7-1-16,-2 11 1 15,3 6-1-15,-2 10 2 16,2 12-1-16,-3 4 2 0,1 11 0 16,-5 2 1-16,1 8-2 15,1-3 1-15,-2 0-3 16,0-9 1-16,-1-5-2 16,2-7 2-16,-7-7-21 15,3-7-11-15,3-4-117 16,0-5 15-16</inkml:trace>
  <inkml:trace contextRef="#ctx0" brushRef="#br0" timeOffset="47672.44">8303 13027 99 0,'10'36'99'15,"-3"3"-14"-15,3 11-9 0,-2-2-30 16,0 8-16-16,-4-8-16 16,1-2-3-16,-2-12-15 15,-4-6-87-15,4-5 29 16</inkml:trace>
  <inkml:trace contextRef="#ctx0" brushRef="#br0" timeOffset="48454.05">8414 13259 75 0,'8'0'79'0,"3"-1"-5"16,-1-1-13-16,-1-4 2 15,1 0-20-15,2-6 0 16,-2-1-10-16,2-4 0 15,-3-1-7-15,0-4-3 16,-1 4-6-16,0-4-1 16,-1 2-4-16,-1 0 1 15,-1 2 0-15,-3-4 0 16,2 4 0-16,-3-4-2 16,0 1-1-16,0 2-1 15,-1 2-2-15,-3 1-1 16,-1 6 1-16,-3 5-1 15,-3 3 1-15,-2 4-2 0,-1 6-1 16,-3 3-2-16,-2 6 1 16,-1 7-2-16,3 3 1 15,0 5 3-15,6 3 1 16,2 3 0-16,5 0 1 16,3 6-1-16,5-4-1 15,1-1 0-15,2-5 2 16,2-5 2-16,3-5 2 0,2-1-1 15,2-3-1-15,4-2-2 16,-4-3-3-16,2-6-3 16,-4-5 1-16,0-5-3 15,-5-12 1-15,3-6-19 16,-4-1-9-16,3-8-27 16,0-4-12-16,7-2-98 15,-1 4 19-15</inkml:trace>
  <inkml:trace contextRef="#ctx0" brushRef="#br0" timeOffset="48874.18">8931 13098 166 0,'14'-8'103'0,"2"-5"0"15,-3-4-34-15,0-3-9 0,-1-2-18 16,-1-2-2-16,-2 2-11 15,-3-2 0-15,-1 2-5 16,-6-1 3-16,0 3-3 16,-6-1 0-16,-1 6-3 15,-6 3-2-15,-1 4-4 16,-7 1-4-16,-2 7-1 0,-2 3-3 16,2 5-3-1,-2 6-2-15,6 6 1 0,-1 8-3 16,5 5 2-16,1 11-1 15,5-1 2-15,3 6-2 16,9-5 3-16,6 2-1 16,5-9 1-16,5 3-2 15,1-7 2-15,3-3-3 16,-3-10 1-16,1-1-3 16,-4-11 3-16,1-2-3 15,-2-9 2-15,0-5-6 16,0-6-6-16,2-7-23 15,-5-8-10-15,2-6-129 16,-1-1 22-16</inkml:trace>
  <inkml:trace contextRef="#ctx0" brushRef="#br0" timeOffset="49271.25">9143 12389 127 0,'-2'1'100'0,"2"2"-9"15,0 2-21-15,1 5-15 16,0 2-17-16,3 9-1 16,3 7-6-16,2 11 0 15,0 4 1-15,4 12 3 16,1-2-4-16,1 13-4 0,0-1-4 16,-2 12-6-1,1-6-8-15,0 8-5 0,-3-12 0 16,1 2-4-16,2-15 2 15,-4-1-2-15,-1-11-5 16,-3-4-22-16,-3-11-7 16,1-3-119-16,0-7 15 15</inkml:trace>
  <inkml:trace contextRef="#ctx0" brushRef="#br0" timeOffset="50450.94">10163 12784 54 0,'-7'-14'69'0,"5"7"1"15,1 2-8-15,0 7 4 16,0 1-18-16,6 10-9 15,-2-1-17-15,6 14-6 16,1 3-7-16,5 11-3 0,0 3-2 16,5 10-2-16,-2-6 0 15,2 5-1 1,-3-10 1-16,0 0-2 0,-5-10 2 16,0-1-1-16,-3-12 0 15,0-5 4-15,-2-10 2 16,0-10 1-16,-1-8 1 15,3-13 7-15,0-3-2 0,5-10 7 16,0 2 1 0,1-2 3-16,-2 11-4 0,1 2 1 15,-3 12-7-15,3 8-2 16,-4 11-3-16,4 8-2 16,-2 6 0-1,3 8 0-15,-1 4 2 0,2 6 0 16,-2-5 3-16,4 3-2 15,-2-8 1-15,0-5-4 16,-2-9 0-16,1-10-5 16,-6-7 0-16,3-10-4 15,-2-7 3-15,3-10-3 16,-3-3 1-16,1-14-19 16,-3 3-10-16,0-12 280 15,-2 9-408-15,2-18 221 0</inkml:trace>
  <inkml:trace contextRef="#ctx0" brushRef="#br0" timeOffset="51618.59">10811 12330 172 0,'0'10'111'0,"3"6"-4"16,2 0-40-16,2 7-9 15,2 0-22-15,6 20-5 16,2-2-12-16,9 19-3 15,0 5-7-15,8 16-4 16,-2-11-2-16,3 12-1 16,-7-12 0-16,-1 5-1 0,-9-11 1 15,-1 6-2 1,-8-14 2-16,-1-3-2 0,-1-12 2 16,-1-10-2-16,-4-16 2 15,-1-6-3-15,0-14 3 16,0-16-2-16,-4-7 2 15,2-13-2-15,-3-9 3 16,3-7 5-16,-3 2 4 16,4-5-2-16,2 14 3 0,2 6-4 15,5 10-4-15,-1 2-3 16,3 14 2-16,1 2 0 16,-3 3 4-16,1 5 0 15,3 7 2-15,1 2-1 16,1 3-2-16,3 6-1 15,2 1-1-15,2 7-2 16,-2 0 0-16,4 5-2 16,-1-2 0-16,3 0-1 15,1-5 1-15,8 0-1 16,-3-3 1-16,5-2-2 16,-5-4 2-16,2-3-2 15,-10-3 2-15,1-11-2 16,-2-4 1-16,-1-8-2 15,-6-2 3-15,0-10-3 0,-4 1 3 16,-5-6-2-16,-7 4 3 16,-6 0-1-16,-5 3 2 15,-6 6-2-15,0 7 4 16,-2 11-2-16,-3 4 1 16,2 13-2-16,-4 4 2 15,2 8-4-15,0-2 2 0,5 5-2 16,-1-6 4-16,13 6 0 15,-1-6 2-15,7 5-3 16,8-3 2-16,5 4-4 16,0-4 1-16,5-1-4 15,0-4 4-15,3-2-4 16,-1-8 4-16,2-2-5 16,0-5 4-16,6-6-3 15,-3-5 2-15,6-9-2 16,-3-4 2-16,3-8 1 15,-6-2 3-15,-1-9 0 16,-5 1 6-16,-3-5-2 16,-4 7 1-16,-4-5-3 15,-6 8 1-15,-3-2-2 16,-6 6 3-16,-7-1-2 0,-3 14 4 16,-4 6 0-16,0 12-2 15,-2 13-1-15,3 8-1 16,-2 12-3-16,5 3 0 15,0 11-3-15,7 0 2 16,2 7-3-16,6-5 3 0,7 9-4 16,4-9 4-16,6 3-4 15,1-11 3-15,5 0-2 16,1-13 2 0,4-5-3-16,-2-11 2 0,8-10-13 15,-4-10-5-15,3-13-25 16,-4-6-10-16,4-12 151 15,0-1-274-15,3-7 141 16</inkml:trace>
  <inkml:trace contextRef="#ctx0" brushRef="#br0" timeOffset="51967.53">12232 11973 156 0,'-6'-8'120'15,"0"3"-7"-15,5 7-36 16,-1 13 0-16,1 0-30 16,1 8 0-16,0 4-10 15,0 11 0-15,1 2-5 0,4 17-1 16,1 4-9-16,0 12-6 15,-1-2-6-15,2 19-5 16,0-4-1-16,5 12-4 16,-2-13 2-1,4 16-2-15,-2-17 1 0,-1-2-1 16,-3-16 2-16,-1 3-14 16,-1-23-9-16,0-2-27 15,-4-13 24-15,3-5-144 16,-5-22 41-16</inkml:trace>
  <inkml:trace contextRef="#ctx0" brushRef="#br0" timeOffset="53180.8">13056 12843 70 0,'-3'-5'100'0,"0"2"-15"16,5 1-7-16,-1 2-5 15,4 0-22-15,2 2-5 16,5 2-10-16,-1 0-2 15,4-4-8-15,4 4-4 16,2 1-6-16,4-3-5 0,3 3-3 16,9 3-5-16,-2-6 0 15,10 7-3-15,-3 1 2 16,10-1-2-16,-6 1 1 16,5 1-1-16,-10-4 2 15,2-4-3-15,-7-3 2 16,1-3-1-16,-5-1 1 15,1 1-1-15,-9-4 3 0,0 2-11 16,-5 2-3-16,-2-4-14 16,-4-1-7-16,-2 1-19 15,-3-1-12-15,-3-2-59 16,-2 7 9-16</inkml:trace>
  <inkml:trace contextRef="#ctx0" brushRef="#br0" timeOffset="53682.65">12978 13279 213 0,'14'-2'111'0,"8"-2"1"16,-3 3-53-16,6 0-15 16,-3 0-20-16,6 1-11 15,-3 3-8-15,12-4-2 16,-2 3 1-16,7-1-2 15,-1 1 1-15,9-4-1 16,-4 2 0-16,5 2-2 0,-5-2 1 16,3 0-1-1,-10 1 2-15,6 2-14 16,-8 0-9-16,4 1-72 0,-4 4-27 16,4-3-26-16</inkml:trace>
  <inkml:trace contextRef="#ctx0" brushRef="#br0" timeOffset="54562.54">14285 12788 62 0,'6'14'80'0,"-1"-1"-17"16,2 2-2-16,0 0-26 0,2 5-8 15,-2-4-12-15,3 7 0 16,-3-1-3-16,2 5 0 15,-3 0-4-15,5 8-2 16,-6-5-3-16,2 7 0 16,-1-2-2-16,-1 6 1 15,-2-5-2-15,1-1 1 16,-1-6-1-16,2-5 0 16,0-9 0-16,0-9 0 15,1-2 1-15,0-9 0 16,-4-4 1-16,0-7 1 15,2-2 2-15,0-12 5 16,2 0 4-16,4-9 4 16,3 2 3-16,0-7 3 0,1 4-4 15,-2-3-2-15,2 9-3 16,-1-3-2-16,2 5-3 16,1-1-1-16,3 3 2 15,0-2-3-15,1 3 0 16,-1 2-1-16,2 9-4 15,2 1-1-15,-4 6 1 16,3 4 0-16,-4 5 0 0,1 3 0 16,-3 6 0-16,2 3-2 15,-3 3 2-15,1 7-1 16,-2 3 0-16,5 6 1 16,-6 1 2-16,4 8-2 15,-6-1 2-15,1 8-2 16,-5 0 0-16,-2 4-2 15,-3-5 1-15,-2 6-2 16,-3-9 1-16,3 1-1 16,3-10 1-16,-2 0-14 15,4-11-6-15,0-3-20 16,1-8 1-16,1-7-99 16,1-4 28-16</inkml:trace>
  <inkml:trace contextRef="#ctx0" brushRef="#br0" timeOffset="55081.43">15142 13174 74 0,'17'-14'94'0,"0"-1"-11"0,1 1-9 16,-1-2-3-16,-1 2-27 15,4-5-1-15,-3 0-13 16,3-4-1-16,-2 2-10 0,3-3 3 15,-3 2-4-15,3-1 0 16,-4 0-3-16,2-1 0 16,-6-3-3-16,2-2-3 15,-5 2 0-15,2-2-3 16,-6 1 1 0,1 6-2-16,-5 4 1 0,-2 0-1 15,-3 9 1-15,-3 2-3 16,-2 5 2-16,-2 4-2 15,-5 4 1-15,-6 8 0 16,4 3 2-16,-4 9-3 16,2 0 2-16,-1 9-3 15,5-6 2-15,-2 7-1 0,3-2 2 16,0 5-2-16,6-4 2 16,3 9-3-16,4-7 0 15,6 3-1 1,3-5 0-16,4 0-1 0,2-5 1 15,6 0-1-15,0-8 1 16,6-1-2-16,-1-12 2 16,2-3-3-16,-2-8 3 0,1-7-2 15,-5-4 4 1,-1-4-16-16,-4-3-6 0,1-8-18 16,-4 2-8-16,1-7-25 15,0 2-72-15,2-1 18 16</inkml:trace>
  <inkml:trace contextRef="#ctx0" brushRef="#br0" timeOffset="55796.86">15681 12783 90 0,'5'4'84'0,"4"8"-8"0,-4 2-16 15,7 4-1-15,-3 1-18 16,4 5-4-16,-2 0-8 16,5 1-6-16,-2 2-9 0,4 0-4 15,-5-3-5-15,6 2-4 16,-3-3 1-1,1 1-1-15,-4-4 0 0,4-1-1 16,-5-8 1-16,-1-3 5 16,0-4 2-16,0-4 3 15,-3-6 3-15,1-3 0 16,-1-3-2-16,0-7-3 16,-3-2 0-16,0-7 0 15,1 3 0-15,3-5-1 16,-2 4 2-16,3 1-3 15,3 4-1-15,-1 2-2 16,-3 4 0-16,4 0-2 16,-4 3 1-16,3 4-3 15,0 2 2-15,0 6-2 0,-3 5 2 16,1 6-2-16,-2 3 2 16,0 7-1-16,0 1 0 15,2 7-2-15,-1 1 2 16,2 6-1-16,2-4 0 15,1 3 0-15,1-7 1 16,1 1-1-16,-2-9 0 0,2-1-1 16,-2-6 2-16,0-4-1 15,-3-5 0-15,2-5 4 16,-3-6 3-16,2-9 1 16,-2-5 2-16,1-8-1 15,0-3-3-15,-3-8-3 16,0 3-1-16,3-3-2 15,-2 8 2-15,1-5-4 16,4 5 4-16,-2-10-1 16,-3 5-8-16,4-8-16 15,3 5-7-15,-1-4 33 16,1 9-152-16,8-1 62 16</inkml:trace>
  <inkml:trace contextRef="#ctx0" brushRef="#br0" timeOffset="56898.83">17502 12402 137 0,'-1'2'110'16,"-1"-1"-10"-16,2 4-17 16,0-2-31-16,4 4-14 15,0 3-18-15,3 8-8 16,3 4-5-16,3 9-4 16,0 5 1-16,2 8-2 15,1 1 1-15,3 10-2 16,-3-1 1-16,1 8-2 15,-3-11 2-15,2 8-2 0,-1-10 1 16,1-5-1 0,-1-9 1-16,3 0-2 0,-2-15 2 15,-1-6-1-15,0-9 0 16,-1-9 5-16,-2-7 2 16,-2-8 3-16,-3-7 4 15,1-8 2-15,-3-3-1 16,5-4 1-16,-3 0 0 15,2-8-4-15,1 5-2 0,3 2-3 16,-7 3-2-16,10 6-4 16,-3 11 1-16,-2 5-2 15,-1 10 3-15,4 5-3 16,-4 8 2-16,1 9-2 16,2 6 2-16,3 12-2 15,-1 6 2-15,3 6-3 16,-3-2 3-16,4 3-3 15,-4-7 3-15,3-3-3 16,-4-5 2-16,3-4-1 16,-2-10 0-16,0-4-3 15,-3-6 6-15,1-9 4 16,-5-3 2-16,0-10 1 16,-2-7 3-16,2-11-5 15,-3 0-4-15,6-11-2 0,0 0-1 16,7-9-2-16,-2 2 4 15,8-9-21-15,-3 3-8 16,4-5-20-16,-4 11-1 16,3-7-112-16,-5 5 38 15</inkml:trace>
  <inkml:trace contextRef="#ctx0" brushRef="#br0" timeOffset="58102.45">18553 12093 96 0,'6'12'127'0,"0"9"-23"16,0 2-18-16,3 7-2 16,-1 4-38-16,3 14-9 0,2-4-13 15,3 10-4-15,-1 3-5 16,3 12-4-16,-4-10-4 16,-1 20-3-16,-3-4 1 31,0 6-4-31,-2-15 1 0,1 6-2 0,-1-17 1 15,-2-4-1-15,-3-13 1 0,0-4 2 16,-2-13 3-16,0-13-1 16,1-11 2-1,-3-17-1-15,1-10-3 0,1-15-1 16,1 0 4-16,2-10 2 16,5 5 1-16,3-4 1 15,2 10 1-15,3-2-4 16,0 9 0-1,2 0-3-15,-2 9 1 0,3 1-2 16,-2 8 0-16,3 2-3 16,-2 10 2-16,5 7-2 15,-5 8 2-15,2 9-2 16,-3 9 2-16,3 11-1 16,-4 4 1-16,2 11-1 0,-4-3 1 15,2 0-2-15,-2-10 1 16,5 0-1-16,-3-13 1 15,6 1-2-15,-2-9 1 16,4-3-1-16,-2-6 2 16,7-6-2-16,-2-8 2 15,1-9-2-15,-5-4 2 16,5-10 0-16,-7 0 4 0,1-7 0 16,-4 1 3-16,1-5 0 15,-8 4 2-15,-2-3-4 16,-5 7 2-16,-6 4-2 15,-4 8 0 1,-9 4-2-16,-5 4 1 0,-4 8-3 16,-2 3 1-16,-8 8-3 15,2 7 2-15,-5 10-3 16,1 4 2-16,2 12-2 16,7-4 2-16,6 2-3 15,8-7 3-15,9 4-3 16,7-10 3-16,9 6-3 15,5-5 2-15,11 1-3 16,4-7 4-16,4-2-3 16,-2-7 3-16,9-5-2 0,-7-6 2 15,7-9-3-15,1-8 3 16,8-11-2-16,-4-5 2 16,11-11-2-16,-7-1 3 15,1-12-1-15,-9 3 2 16,-5-7 1-16,-14 7 3 0,-3-5 0 15,-9 13 4-15,-8 5 1 16,-7 11 2-16,-7 2 0 16,-6 13 2-16,-8 4-3 15,-1 4-1-15,-5 10-5 16,-2 7-1-16,-7 9-5 16,3 8 1-16,-3 12-3 15,6 0 3-15,2 15-4 16,12-4 3-16,3 8-2 15,7-4 3-15,8-1-2 16,6-12 3-16,5 3-4 16,3-9 3-16,7-2-4 15,0-4 3-15,8-5-3 16,-3-12 2-16,7-7 0 16,-8-11-7-16,-1-13-22 15,-5-9-8-15,5-13-29 16,-8-8-7-16,7-20-118 0,4 1 33 15</inkml:trace>
  <inkml:trace contextRef="#ctx0" brushRef="#br0" timeOffset="58418.3">20239 11776 199 0,'7'-20'122'0,"-4"7"-1"15,0 12-42-15,-1 11-11 16,-3 10-19-16,0 11-1 16,1 2-10-16,3 14-5 15,2 2-7-15,2 12-6 16,-3 2-6-16,1 17-4 16,-4 1-2-16,-1 10-5 15,1-4 1-15,-2 11-4 16,-4-11 2-16,-1 7-2 15,0-12 1-15,-5 4-4 16,4-18-4-16,-1-1-14 16,4-17-6-16,-2 1-19 0,7-14-7 15,1-6-108-15,5-10 28 16</inkml:trace>
  <inkml:trace contextRef="#ctx0" brushRef="#br0" timeOffset="58851.47">20963 11939 105 0,'-6'-11'123'0,"-3"0"-18"16,-4 11-8-16,-6 4-19 16,0 8-28-16,-3 11-5 15,-2 9-13-15,-3 13-2 0,2 4-6 16,-8 16-1-16,3 2-3 15,2 10-4-15,4-3-4 16,5 15-4-16,8-11-3 16,6 11-2-1,6-6-1-15,5-4-2 0,4-19 0 16,11-1-1-16,2-20 3 16,9-6-16-16,0-9-5 0,4-5-15 15,-3-10-6-15,5-6 36 16,-6-10-139-16,3-6 64 15</inkml:trace>
  <inkml:trace contextRef="#ctx0" brushRef="#br0" timeOffset="59300.18">21203 12046 79 0,'1'10'115'0,"0"0"-23"0,-1-1-14 16,3 2-3-16,1-1-36 15,0 3-7-15,6-1-12 16,1 15-3-16,-3 2-2 15,4 12-1-15,4 4-1 16,-4 11 6-16,-2-5 1 16,3 10 2-16,-4-6 0 0,-5 5-2 15,-1-4-5-15,0 8-4 16,-2-6-4-16,-3 1-3 16,-4-6 3-16,-3 3 1 15,-7-11 5-15,-6 0 1 16,1-4 1-16,-6-2-4 15,3-9-3-15,-2-7-5 16,4-10-2-16,-1-7-10 16,6-10-5-16,0-5-18 15,8-5-13-15,3-4 38 16,5-1-147-16,5-1 58 16</inkml:trace>
  <inkml:trace contextRef="#ctx0" brushRef="#br0" timeOffset="59668.17">21703 12960 99 0,'-5'30'110'0,"1"13"-18"16,-4-7-16-16,-1 8-1 16,-3-4-29-16,2 4-1 15,-2-6-10-15,0-2-4 16,1-12-13-16,-1-1-4 15,1-11-8-15,-3-9-2 16,3-6-4-16,-3-8-8 16,0-6-7-16,-2-10-16 15,2 1-17-15,-3-10-82 0,8 2 13 16</inkml:trace>
  <inkml:trace contextRef="#ctx0" brushRef="#br0" timeOffset="59871.72">21583 12473 320 0,'0'-4'139'16,"-2"-4"-1"-16,0 0-86 0,-1 1-19 15,1-4-26-15,2 0-3 16,1-2-11-16,-1 0 277 15,1-3-408-15,2-7 219 16</inkml:trace>
  <inkml:trace contextRef="#ctx0" brushRef="#br0" timeOffset="63759.36">22202 6451 93 0,'0'-3'76'0,"0"1"0"16,1 4-23-16,4 2 11 15,-5 3-24-15,1 1 1 16,-2 2-10-16,1 4-1 15,-4 0-3-15,3 9-2 16,-4-3-6-16,0 10-2 16,-1-3-5-16,0 17-3 15,-2-2 0-15,0 13-3 32,1-5-2-32,-3 9-2 0,2-11 1 0,1 3-1 15,3-11 1-15,1 4 1 16,0-8 0-16,1 0 1 15,0-6 3-15,-3 3-1 0,3-10 3 16,0 1 1-16,2-5-2 16,2-5-1-16,4-6-2 15,5-1-1-15,2-6 0 16,9-2-1-16,1-2 1 16,9 2-1-16,1-2 1 15,9-3-1-15,-1 1 3 16,13-3 0-16,-2-1 2 0,16-5-2 15,-5 6 0-15,9-4-3 16,-13 7-1-16,7-2-2 16,-13 5 1-16,0-1-3 15,-11 2 2-15,6-5-2 16,-12 4 3-16,0-4-2 16,-7 1 2-16,0-2-2 15,-8 4 2-15,-5-4-4 16,-8-1-6-16,-2 0-18 15,-6-3-11-15,-2-3-14 16,-5 0-39-16,0-7-61 16,-1-1 13-16</inkml:trace>
  <inkml:trace contextRef="#ctx0" brushRef="#br0" timeOffset="64164.95">22938 6595 76 0,'-9'13'109'0,"2"5"-17"16,0 4-7-16,-1 15-13 15,0 2-28-15,3 18-8 16,3 3-13-16,2 15-2 16,2-5-4-16,-2 16 3 15,0-7 1 1,-1 9 0-16,-1-12-2 0,0 6-5 16,2-16-5-16,-2-2-4 15,0-7-1-15,-2 0-3 16,-2-11 1-16,0 2-2 15,3-7 1-15,-2-8-1 16,4-8 2-16,0-2-8 0,-1-11-7 16,2-3-17-16,3-5 43 15,3-5-152-15,6-4 54 16</inkml:trace>
  <inkml:trace contextRef="#ctx0" brushRef="#br0" timeOffset="73806.36">12938 13325 256 0,'-5'2'77'0,"4"-6"12"16,11-1-64-16,10-3-22 16,5 0 0-16,8 0-4 15,3 1 4-15,11 2-3 16,-4 3 4-16,12 1-1 15,0 1 7-15,15-2-5 16,-1-2 5-16,13-3-5 16,-1-3 0-16,18-5-6 15,-8-1 4-15,18-6-5 16,-5 2 7-16,13-1-1 0,-11 6 5 16,14 0-2-16,-13 5 7 15,14-2-6-15,-13 4 3 16,14-2-6-16,-10-2 1 15,16-6-5-15,-10 2 2 0,19-7-5 16,-13 2 4 0,13-4-4-16,-10 6 5 0,16 2-5 15,-55 14 2 1,-1 1 2-16,104 3-4 16,-17 11 4-16,18 6-5 15,-18 1 6-15,-32-3-5 16,-19-2 4-16,24-1-4 15,-23-8 5-15,17-2-5 16,-16 0 4-16,18-6-2 16,-16-2 4-16,20-4-3 15,-15-2 4-15,23-5-3 16,-17 1 2-16,17-2-5 16,-15 0 4-16,14 0-5 15,-21 4 3-15,16-2 2 16,-19 4 7-16,10 5-3 0,-14 4 5 15,11-1 0 1,-56 6 5 0,0 2-7-16,89 3-2 0,-77-6 10 31,0 2-11-31,92 4-2 0,-26 0 0 16,-45-8-3-16,-21 0 2 15,-38-1-3-15,-15-4 2 0,-2 3-4 16,-17 0 4-16,-12-3-1 15,-6 0 4-15,-10-6 2 16,-12-2 3-16,-9-3-3 16,-6 3 2-16,-18-3-6 15,0 3-1-15,-17-3-4 16,1 1 4-16,-11-6-3 16,2 2 3-16,-18-3-4 15,7 1 5-15,-16-2-5 16,6 2 3-16,-18 0-3 15,5 5 4-15,-15 2-4 16,4 3 2-16,-25 0-3 16,10 7 4-16,-10-1-3 15,8 5 2-15,-20 5-2 0,18 2 3 16,-16 2-3-16,10 4 3 16,-16-1-4-16,16 2 4 15,-20 6-4-15,18-3 4 16,-12 2-4-16,13-1 4 15,-8 0-3-15,23-3 4 0,-17 4-4 16,21-4 3-16,-11-1-3 16,17-3 2-1,-13 7-3-15,17-7 4 0,-9 2-3 16,15 1 2-16,-17-2-2 16,16-1 3-16,-7 1-4 15,8-1 3-15,-16 4-2 16,18 1 2-16,-14-1-3 15,11 1 4-15,-12 3-4 16,13-3 3-16,-9 5-3 16,13-1 4-16,-19 3-5 15,19 1 5-15,-9-1-3 16,16-6 3-16,-11 3-4 16,22-7 4-16,-6 0-4 15,15-5 3-15,-5-1-3 16,18-6 4-16,-2-4-4 15,10-4 4-15,0-2-4 0,10-3 4 16,-2 2-5-16,12 2 5 16,7-3-5-16,11 4 3 15,2 2-4-15,10-1 5 16,9 0-4-16,6 3 5 16,7-3-5-16,8 3 5 15,9 1-5-15,5 2 5 16,14 2-4-16,4 4 4 0,11-3-4 15,-3 1 4-15,18 3-5 16,-5-5 5-16,20 1-4 16,-5 0 3-16,19-1-3 15,-9-2 4-15,18 3-5 16,-12-2 5-16,18-1-3 16,-9 0 2-16,23-2-3 15,-13 0 4-15,22-1-3 16,-13 0 2-16,26-3-3 15,-17 0 4-15,22-4-4 16,-14 2 4-16,19-5-4 16,-25 1 4-16,20 2-4 15,-22 0 4-15,15 0-4 16,-16 3 4-16,22 2-3 16,-22 0 3-16,17 1-4 0,-22 3 4 15,16 2-3-15,-25 1 2 16,18 1-3-16,-20 2 4 15,16 1-3-15,-21-2 3 16,18 2-4-16,-24 0 4 0,15-1-4 16,-21-1 4-16,14 2-4 15,-17-3 5-15,11-1-4 16,-16 1 3-16,10-2-4 16,-14-2 5-16,11 1-5 15,-13-4 3-15,14 0-2 16,-13-2 3-16,11-1-4 15,-14-1 4-15,12 1-3 16,-18 2 2-16,7-2-2 16,-13 4 3-16,11-1-4 15,-11 4 4-15,7-2-4 16,-9 0 5-16,8-2-6 16,-12 1 5-16,11-4-3 15,-11 4 2-15,4-2-2 16,-14-1 3-16,6-2-3 0,-14 1 3 15,3 0-3-15,-6 4 2 16,4-2-1-16,-8 4 4 16,5 0-3-16,-5 1 3 15,1-4-3-15,-6 2 1 16,-3-3-3-16,-10-1 3 16,0-3-2-16,-6 6 5 15,-3-4 0-15,-3-1 3 16,0 0-2-16,-7-1 3 15,-2-1-5-15,-3 4 0 0,-3-3-3 16,-3 0 2-16,-5-5-4 16,-3 1 3-16,-8-9-3 15,-2 2 4-15,-6-4-3 16,0 3 3-16,-5-4-2 16,1 4 3-16,-9-3-3 15,0 3 2-15,-12-1-4 16,-2 3 3-16,-12-2-3 15,1 3 3-15,-7-1-3 16,3 1 4-16,-18-2-4 16,9 3 4-16,-16 1-4 15,1-1 3-15,-17-2-1 16,13 6 1-16,-21-1-3 0,9 5 3 16,-15 0-2-16,5 5 2 15,-21 2-3-15,13 0 3 16,-19 6-3-16,9 2 2 15,-18 7-2-15,20-2 2 16,-27 8-2-16,16-4 2 16,-20 7-2-16,19-3 3 0,-26 5-4 15,28-7 4 1,-22 2-4-16,18-4 4 16,-12 0-4-16,21-7 4 0,-24 3-4 15,27-1 3-15,-17-2-3 16,22-1 4-16,-23-2-5 15,25 0 5-15,-20-4-3 16,23-1 2-16,-21-1-3 16,29-1 2-16,-18-2-4 15,16 1 4-15,-11-1-3 16,16 1 4-16,-20-1-3 16,17 2 5-16,-7-2-5 15,12-2 4-15,-14 1-4 16,22-1 5-16,-10 1-5 15,17-1 3-15,-9-2-2 0,15 0 3 16,-11-2-3-16,17 0 3 16,-11 1-3-16,15 1 2 15,-9 0-1-15,13 3 3 16,-5 3-3-16,11-1 3 16,-5 3-2-16,17 2 1 15,3-2-2-15,13 1 1 16,6 1-2-16,10 2 2 0,0 0-2 15,9 4 1-15,6 1-2 16,3 2 2-16,10 4-4 16,8 0 4-16,7 2-4 15,5-1 4-15,15 3-2 16,4-4 3-16,16 1-3 16,6-6 3-16,21 0-2 15,0-6 2-15,19-2-2 16,-5-2 3-16,27 0-4 15,-12-2 4-15,27 1-4 16,-10 1 4-16,27 0-4 16,-17-1 4-16,28-3-4 15,-14 1 3-15,24-3-2 16,-15 0 3-16,26-1-3 0,-20 3 3 16,21-1-4-1,-16 3 3-15,21 2-3 0,-23 1 3 16,23 3-3-16,-21-2 4 15,22 1-3-15,-29-3 3 16,27 0-4-16,-18-3 4 16,18-2-5-16,-22 2 5 0,24-4-3 15,-28-1 3-15,19 1-4 16,-25-2 4 0,15-3-3-16,-26 1 2 0,14-1-2 15,-27-1 3 1,13-2-4-16,-24-1 4 0,15-1-3 15,-26 1 3-15,15 0-4 16,-27 1 4-16,12 1-4 16,-25 2 4-16,5-3-4 15,-19 4 4-15,7 3-3 16,-18 3 3-16,3 1-3 16,-11 3 3-16,1-3-3 15,-13 3 2-15,4-3-2 16,-11 1 2-16,1 0-2 15,-9 6 2-15,1-1-2 16,-8 0 2-16,4 1-6 0,-4 0 1 16,3-3-10-16,-3-2-1 15,0 1-17-15,-1 4-3 16,2-10 179-16,-2-6-302 16,1-12 158-16</inkml:trace>
  <inkml:trace contextRef="#ctx0" brushRef="#br0" timeOffset="99868.09">12568 13190 56 0,'4'-2'92'16,"-2"1"-11"-16,4 2 17 15,0 1-28-15,-1 2 1 16,3 0-19-16,6 1-6 16,-3 2-10-16,4 2 0 0,1 4-6 15,0 3-1 1,-1 2-3-16,2 6-3 0,-3 0-5 15,-1 4-1-15,-3 1-3 16,-2 5-2-16,-3-1-1 16,-3 5-2-16,-2-4-1 15,-4 4-5-15,-1-5 2 16,-7 2-3-16,-1-7 0 0,-5-2-1 16,0-9 1-1,-6-7-2-15,4-14-5 0,2-10-26 16,4-8-12-16,2-10 34 15,9-3-161-15,6-5 60 16</inkml:trace>
  <inkml:trace contextRef="#ctx0" brushRef="#br0" timeOffset="100255.14">12665 12688 207 0,'-7'-2'133'15,"5"-2"0"-15,-1 1-25 16,0-1-34-16,3 3-7 16,-2 1-25-16,0 0-12 15,-3 0-14-15,-2-1-10 16,0-2-2-16,1-8-13 15,1-5 255-15,12-8-411 16,4-6 213-16</inkml:trace>
  <inkml:trace contextRef="#ctx0" brushRef="#br0" timeOffset="116658.68">1445 16557 52 0,'-6'5'64'16,"-2"-2"-12"-16,-5 1 2 15,5-2-14-15,-3 1 1 16,0 0-1-16,-5 0 6 16,6 3-2-16,-8-1-7 15,3 1-9-15,2-3-9 16,7 1-9-16,0-4-8 16,6 0 1-16,5-3-3 15,2 1 2-15,4 0-4 16,3-1 4-16,3 0-3 15,4-3 1-15,4-2-1 16,3 0 2-16,6-2-2 0,-1 0 2 16,5 0-2-16,-6 4 3 15,9-1-4-15,-4 3 4 16,8 1-3-16,-4 3 3 16,5 1-3-16,-9 5 4 15,3 2-4-15,-12 4 4 16,-2 5-4-16,-8 2 4 15,1 7-4-15,-9 1 4 0,-1 5-2 16,-3 3 2-16,-5 8-2 16,-2-1 3-16,-6 9-3 15,0-3 2-15,-1 7-1 16,3-8 2-16,-4 4-2 16,7-9 3-16,0 0-3 15,2-12 1-15,6-4-2 16,-1-12-1-16,8-5-1 15,3-4 2-15,5-5-4 16,1-2 3-16,9-1-1 16,0-1 2-16,8-2-1 15,3 3 2-15,8-3-2 16,-3 4 1-16,3 0 0 16,-11 5 0-16,-1 0 0 0,-14 4 0 15,-3 6 0-15,-11 2 2 16,-6 6-1-16,-9 3 1 15,-4 7-7-15,-5-2 12 16,-6 3 2-16,5-3 2 16,-5-7 0-16,3-11 7 15,0-4-15-15,3-8 0 16,3-3-4-16,11-2 0 0,3 1-1 16,5 3 1-16,7 4-1 15,3 4 3 1,0 2-2-16,2 2 2 0,6 1 5 15,-3-1 0-15,3 3 5 16,-4 2 3-16,-2 9 1 16,-6 3 0-16,-3 8 3 15,-8 0-3-15,-9 9 2 16,-5-4-2-16,-12 6-4 16,-2-5-4-16,-6 4-1 15,2-8-5-15,-7-3-1 16,8-11 0-16,-8-5-2 15,5-9-1-15,2-3-13 16,8-6-5-16,-1 1-22 0,11-2-4 16,3 0-118-16,2-3 29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47" units="cm"/>
          <inkml:channel name="Y" type="integer" max="1650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23859" units="1/cm"/>
          <inkml:channelProperty channel="Y" name="resolution" value="1000.48486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3-31T17:44:23.3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3524 4334 233 0,'-4'2'48'16,"1"3"23"-16,2 6-66 16,2 0 2-16,1 8 5 15,-2 3 3-15,0 4 9 16,-2-2-1-16,2 9 3 15,2-1-6-15,1 11 0 16,2 4-8-16,0 10-2 16,-1 0-5-16,-1 19 0 15,0-3-2-15,-3 22 1 16,0 2 1-16,-5 24 2 16,3-3 1-16,-4 26 0 15,-2-9 1-15,1 25-1 0,3-13-2 16,-2 21-2-16,4-18 0 15,6 22-2-15,-3-16 0 16,5 21 0-16,1-19 0 16,-7 26 0-16,2-13 4 15,-3 21 0-15,-4-18 1 16,2 26 0-16,-3-23 0 0,1 22-4 16,0-19 0-1,-5 18-1-15,3-21-1 0,-1 17-1 16,-1-29 2-16,3 15-2 15,-2-26 2-15,-2 13 2 16,5-29 3-16,-4 12-1 16,4-26 3-16,4 4 0 15,2-21-1-15,-1-1-4 16,5-22 2-16,-5 3-2 16,2-18 1-16,0-2-2 15,-1-12 4-15,1 0-2 16,0-10 1-16,1-1-1 15,-2-12 0-15,3 1-2 16,0-7 0-16,0-3-2 16,-1-8 2-16,3 3-3 15,-4-3 2-15,0-2-2 0,0-3 2 16,1 1-2-16,-2-6 3 16,2 2-1-16,1 1 1 15,0 1-1-15,3-1 1 16,1-1-1-16,2-2 0 15,2 0 0-15,5 0 0 16,4-2-1-16,3 3 1 0,8 1-2 16,6-3 1-16,10 2-1 15,2-2 1-15,11-3-3 16,0-2 4-16,13-2-3 16,-5-1 1-16,24 0-2 15,-5-2 4-15,21 2-4 16,-5-1 3-16,23 2-1 15,-11-3 1-15,23 0-2 16,-6 3 2-16,20-1-2 16,-12 2 2-16,23 2-2 15,-14 3 1-15,16 1-1 16,-14 2 1-16,24-2-2 16,-23 3 3-16,28 2-2 15,-16 1 2-15,17-1-2 0,-16 2 2 16,20 1-2-16,-27-2 1 15,22 1 0-15,-21-1 1 16,11 2-1-16,-17-2 1 16,13 4-1-16,-30 0 0 15,18 4 0-15,-25-2 0 16,7 7 0-16,-23 1 1 16,10 3-1-16,-25-3 1 0,4 5-2 15,-52-11 1 1,1-1 1-16,49 18-2 15,-24-5 2-15,-4-2-1 16,-17-5 1-16,-20-19-2 16,-8-6 1-16,-3-18-1 15,-4-8 1-15,-2-20-1 16,-4-9 2-16,0-29-2 16,-4-8 2-16,-2-28-2 15,-1-3 3-15,0-29-3 16,-4 3 2-16,4-34-2 15,0 14 2-15,3-39-2 16,1 19 1-16,2-36-1 16,3 27 2-16,0-45-2 0,4 29 2 15,0-38-1-15,5 31 0 16,-3-42 0 0,7 35 0-16,3-38 0 0,-2 38 0 15,9-32-1-15,-3 40 0 16,6-28-1-16,-10 43-1 15,5-21-1-15,-8 35 1 16,5-10-1-16,-12 36 0 0,7-13 0 16,-4 36 3-16,-7-5-2 15,-5 23 2-15,5 0 1 16,-11 27 0-16,-1 0 0 16,-5 24 0-16,-6 2 0 15,-5 19 0-15,-6 4 0 16,-2 13 1-16,-6 2-2 15,-4 10 2-15,-2 4-2 16,1 9 1-16,-9-2-1 16,0 5 1-16,-12 3-2 15,-4 2 1-15,-10 3 1 16,-1 3 1-16,-11 4 0 16,4 0 1-16,-19 3 1 15,4 2-3-15,-18 2 2 0,10 0-1 16,-22 4-1-16,11-4 1 15,-19 0 1-15,14-4-1 16,-30 0-1-16,15-2 1 16,-20-1-1-16,15-3 1 15,-28 2 0-15,19-1 0 16,-22-1-1-16,14-1 2 16,-24 1-3-16,20 0 2 0,-25 2-2 15,18-1 1 1,-22 1-1-16,20 2 1 0,-17-1 0 15,20-1 1-15,-23 5-2 16,22 3 2-16,-21-3-2 16,18 4 2-16,-10-1-2 15,66-5 2 1,0 1 1-16,-120 9-2 16,27-1 1-16,-12 0-1 15,26-2 1-15,55-14-2 16,21-5 1-16,-5-2-6 15,19-6-13-15,-4-8-21 16,23 2-11-16,-6-8-104 16,17-7 15-16</inkml:trace>
  <inkml:trace contextRef="#ctx0" brushRef="#br0" timeOffset="985.15">5512 5144 287 0,'1'-10'60'0,"-6"0"31"16,-4 3-86-1,-11 9 5-15,-10 7-2 0,-14 12 6 16,-4 9-5-16,-22 15 3 15,-3 2-6-15,-10 13 5 16,8-3-7-16,-3 6 4 16,23-9-6-1,10 0 4-15,20-12-6 0,7-3 4 16,16-13-4-16,10 1 5 16,12-7-6-16,9-2 6 15,6-2-5-15,13 3 4 16,1-1-3-16,9 3 3 15,-5 0-4-15,5 5 4 16,-13-2-6-16,-4 5 7 16,-11-1-4-16,-10 7 10 0,-11-2-3 15,-8 8 5-15,-9-1-6 16,-9-2 4-16,-6-4-10 16,-16-3 4-16,0-10-7 15,-6-10-6-15,3-9-13 16,-2-15-12-16,16-4-41 15,3-20-48-15,12-1-2 16</inkml:trace>
  <inkml:trace contextRef="#ctx0" brushRef="#br0" timeOffset="1309.02">5530 5398 261 0,'10'-7'55'0,"1"5"29"16,-3 3-77-16,0 9 7 15,-6 3-1-15,-4 15 6 0,0 7-6 16,-4 15 3-16,-1 2-11 15,-1 21 4-15,0-4-8 16,1 12 3-16,1-11-5 16,5 15 4-16,3-18-4 15,4-3 4 1,2-14-5-16,4-2-9 0,-3-21-17 16,1-4-72-16,-3-7 8 0</inkml:trace>
  <inkml:trace contextRef="#ctx0" brushRef="#br0" timeOffset="1893.09">5457 5738 208 0,'-2'-7'23'0,"7"4"24"16,4 1-67-16,4 1 17 15,3 0 6-15,3 7 20 16,2-2 2-16,2-2 9 0,3-2-9 16,5 3 0-16,-1-3-14 15,5 0 0-15,0 2-9 16,2 6 1-16,-6-2-5 16,3 1 4-16,-5 0-4 15,1 3 4 1,-5 2-4-16,-1 5 5 0,-2 5-4 15,-6 11 4-15,-4 3-3 0,-3 16 4 16,-2 1-3 0,-5 10 14-16,1 0 0 0,-5 4 14 15,2-14-1-15,0-5 8 16,5-15-14 0,2-15 4-16,3-14-11 0,5-15 7 15,4-11-8-15,2-12 4 16,-2-7-6-16,5-6 4 15,-4 2-8-15,1-5 6 16,-4 11-6-16,-1 3 5 16,-2 11-7-16,-1 7 2 15,-5 15-6-15,-4 9 4 16,3 9-5-16,-2 14 5 16,-4 3-4-16,-3 10 4 15,1 0-4-15,-2 7 3 16,-2-10-6-16,3-3 4 15,1-11-4-15,4-5-9 16,-2-11-13-16,2-4-20 0,6-5 21 16,17-4-134-16,-2-3 42 15</inkml:trace>
  <inkml:trace contextRef="#ctx0" brushRef="#br0" timeOffset="2814.07">6921 5833 330 0,'-21'13'67'16,"-5"4"32"-16,-11 2-93 16,-5 6-1-16,-15 12 17 15,2 4-1-15,-7 9 9 16,7 3-6-16,1 5 3 15,13-7-16-15,5 3 1 16,13-12-8-16,4-2 4 16,13-13-8-16,11-5 4 15,5-16-4-15,12-7 4 16,3-11-5-16,7-15 5 0,1-6-4 16,12-16 6-16,0 0-5 15,3-20 7-15,-7 4-3 16,10-17 7-16,-9 2-2 15,-2-8 9-15,-5 13-5 16,0-8 6-16,-14 15-7 16,-5 5 8-16,-10 13-7 0,-4 12 7 15,-7 22-6 1,-8 18 3-16,-2 18-11 0,-5 24 2 16,1 11-10-16,-7 21 4 15,8 2-5-15,-1 10 5 16,7-13-5-16,6 3 4 15,10-18-4-15,6-8 4 16,5-15-5-16,5-10 4 16,2-12-3-16,5-7 3 15,0-8-4-15,4-7 3 16,-2-3-4-16,3-8 2 16,-6-3-3-16,2-5 4 15,-7 1-3-15,-2 0 5 16,-8 5-2-16,-3 6 5 0,-5 5-5 15,-3 8 5 1,-2 7-5-16,0 12 4 0,-1 10-6 16,1 11 5-16,0 1-4 15,2 4 4-15,6-7-3 16,4-8 3-16,6-13-3 16,7-8 3-16,1-10-4 15,9-11 4-15,-2-3-4 16,7-10 5-16,-3 1-2 0,4-2 6 15,-7 6-3-15,2 5 6 16,-11 11-5-16,0 9 4 16,-5 8-5-16,1 4 8 15,-5 3-4-15,5 2 5 16,-1-2-4-16,2 4 3 16,-1-2-8-16,4 6 2 15,-7-4-7-15,5 3 4 16,-7-3-4-16,-1 2 3 15,-4-7-4-15,0 0 4 16,-8-4-4-16,2 0 4 16,-3-2-5-16,-1 2 0 15,1 2-5-15,-4 6-5 16,0 2-13-16,-6 2-16 16,-1-5-16-16,2-7-133 0,-1-17 28 15</inkml:trace>
  <inkml:trace contextRef="#ctx0" brushRef="#br0" timeOffset="5709.36">24592 4077 353 0,'-4'53'73'16,"-8"5"35"-16,-4 24-105 16,-1 7-3-16,-6 28 2 15,-2 1 0-15,-7 31 10 16,3-4 2-16,-6 33 2 0,11-13-1 16,-5 31 0-16,7-13-9 15,-2 29-2-15,8-18-2 16,-3 34-1-1,10-19 0-15,3 39-3 16,3-29 7-16,10 45 2 0,0-32 1 16,2 34-1-16,0-33 4 15,4 38-3-15,-7-40 1 0,-2 35 3 16,0-36 3-16,-2 33 0 16,-3-37-2-16,-1 30 0 15,2-37-4-15,0 27-3 16,0-37-1-16,1 21-4 15,-2-35 1-15,-3 12-2 16,-1-38 2-16,1 5-2 16,-1-35 2-16,4-1-2 15,1-33 1-15,1-6-2 16,0-32 2-16,-2-9-17 16,1-30-6-16,-3-17-24 15,0-23 4-15,3-29-113 16,5-23 31-16</inkml:trace>
  <inkml:trace contextRef="#ctx0" brushRef="#br0" timeOffset="7563.85">24631 4249 9 0,'-11'-9'33'0,"0"-4"3"16,7 7-2-16,9-3 2 16,6 2-11-16,3-6-5 15,9 8-10-15,7-10 2 16,1 2 0-16,14-5 3 15,4-1 0-15,16-9 6 16,7 3 0-16,19-6 5 16,6 2-2-16,25-5 0 15,3 4-8-15,26-3-2 16,-3 4-6-16,27-5-1 16,-9 8-1-16,30-3 0 0,-13 4 1 15,32 3 3-15,-21 1 2 16,33 0 2-16,-25 8-1 15,31 1 2-15,-26 3-3 16,32 5-2-16,-23 0-4 16,28 0 0-16,-28 3-3 0,27 1 0 15,-25 0-1-15,17 2 1 16,-32 2 0-16,22 2 1 16,-32-2 0-16,15-1 1 15,-29 0-1-15,14-2-1 16,-35-1-2-16,10 1 1 15,-32 7 0-15,3 5 3 16,-27 1 2-16,-3 4 3 16,-27 3 3-16,-1 6 1 15,-23-2-1-15,-5 9-1 16,-13 1-2-16,-3 8-1 16,-11-1-2-16,-3 8 0 15,-6 1-2-15,-7 10-1 16,-4 1 0-16,-4 15 0 0,-5-1-2 15,-4 26 2-15,-1-2 0 16,-8 27-2-16,1-1 1 16,-3 33-2-16,-1-9 0 15,-3 37-1-15,2-11 1 16,-7 36-1-16,0-15 0 16,4 34 0-16,-1-17 1 15,4 38-1-15,4-26 1 0,1 36-2 16,2-24 2-16,-1 31-1 15,4-33 1-15,0 33-1 16,3-37 2-16,0 27 1 16,9-38 2-16,2 21 0 15,5-36 1-15,6 12-2 16,2-35-1-16,0 12-3 16,2-36 0-16,6 10 0 15,-6-29 0-15,0 3 0 16,-1-30 0-16,0 7 0 15,-10-25 1-15,0-1 0 16,-7-19 0-16,-3 3 1 16,-4-21-1-16,-4-1-1 15,-3-14 4-15,-3-2-1 0,-4-15 1 16,-10-3 1-16,2-8 0 16,-14-4-2-16,-3-6 0 15,-16-4 0-15,0-3 0 16,-20-2-2-16,9-3 1 15,-21-1-1-15,3 5-2 16,-21-4 1-16,7 4-1 16,-30 3-1-16,11 2 0 0,-18 4 1 15,8 1 2-15,-25 4-1 16,15-1 2-16,-23-1 0 16,11 0 0-16,-15 2-2 15,21-5 2-15,-22 5-2 16,19-5 1-16,-19 2-1 15,16 1 1-15,-18 1-1 16,23-3 1-16,-22 5 2 16,22-2 2-16,-17-1 1 15,21 4 2-15,-17-4 0 16,32 1-1-16,-22-1-1 16,21-2-2-16,-13-6-1 15,22 3 2-15,-22 2-1 16,24 0 1-16,-10 3-1 15,13 2 2-15,-15 4-4 0,20 1 2 16,-10 3-1-16,18-2 1 16,-7 4-2-16,21-4 1 15,-9-2-1-15,13-2 0 16,-3-1-2-16,21-3 2 0,-5-1-2 16,17 0 0-1,-2 1-1-15,8-2 0 0,-5 2-2 16,11 1 1-1,-1 0-3-15,7 1 0 0,-4 1-3 16,9 1 2-16,-2 3-4 16,5 0 1-16,-7 2-5 15,4-2 1-15,-5-1-10 16,4-7-7-16,-3-1-21 16,11-5 43-16,-2-12-148 15,6-2 51-15</inkml:trace>
  <inkml:trace contextRef="#ctx0" brushRef="#br0" timeOffset="8801.68">26513 4674 377 0,'-8'-4'75'0,"-10"-6"36"16,-4-2-111-16,-5 8-1 0,-3 4 2 16,-15 9 5-16,-2 8 5 15,-8 10 6-15,10 6 25 16,0 2-20 0,-59 54 0-16,6 6-5 15,-7 20-3-15,53-39 5 16,0 0-15-16,-13 60-1 15,21-16 0-15,17-2-3 16,15-15 1-16,24-40-1 16,5-21-2-16,13-4-16 15,1-16-6-15,16-9-21 16,3-13-10-16,16-6-92 16,-3-8 23-16</inkml:trace>
  <inkml:trace contextRef="#ctx0" brushRef="#br0" timeOffset="9256.91">27087 5450 300 0,'29'-12'82'0,"-20"-3"19"16,-3 1-80-16,-10 3-21 15,-14 4-2-15,-13 5 3 16,-16 7 9-16,-6 3 5 16,-14 7 7-16,7 2 3 0,-2 6 2 15,11 0-8-15,4 10-4 16,15-1-8-16,5 5-3 16,14-1-3-16,9 1-1 15,13-19 7 1,0 2 1-16,24 15 1 15,7-7 3-15,11-7 1 16,3-10 1-16,-3-13 6 16,-6-4 1-16,7-5 3 15,-7-3-3-15,2-2-3 16,-11-6-5-16,0-7-5 16,-16 1-4-16,-2-9-3 15,-9 2-2-15,-2-6-8 16,-7 4-4-16,-1-2-13 15,-4 9-5-15,-2-3-14 16,-4 6-2-16,0-2-20 16,7 7-76-16,1 0 19 0</inkml:trace>
  <inkml:trace contextRef="#ctx0" brushRef="#br0" timeOffset="9815.41">27708 5200 373 0,'-3'-11'77'0,"6"6"37"15,-3 1-111-15,-3 12 1 16,-2 5 0-16,-7 14 4 16,-6 3 4-16,-8 15 4 15,-4 2 1-15,-2 19 1 0,2-7-3 16,3 6-4-16,11-13-5 15,7-3-3-15,11-19-1 16,9-4-2-16,3-17 1 16,6-3 0-16,1-9 4 15,6-10 3-15,1-9 2 16,8-8 0-16,-3-8 0 0,9-6-3 16,-5 3-2-16,-2-4-1 15,-9 12-1-15,-1 8 1 16,-12 12 1-16,-3 10 2 15,-7 7-1-15,-3 7 1 16,-3 5-3-16,-3 5-2 16,2 0-4-16,1 2-7 15,1-1-8-15,2-2-14 16,2-2-9-16,5-1-7 16,-2-3-34-16,4 5-59 15,-3-12 14-15</inkml:trace>
  <inkml:trace contextRef="#ctx0" brushRef="#br0" timeOffset="10619.57">28383 5550 303 0,'9'28'76'0,"-3"-3"26"15,-4-6-87-15,-1-4 3 16,-2-6-4-16,-3-4 2 16,-2-5 0-16,0-5-3 15,3-1-5-15,3-7-1 16,3-6-4-16,7-4-3 15,5-4-6-15,12-11-7 16,2-1-5-16,13-6-7 16,2-1 0-16,16-7 0 15,-2 10 6-15,12-7 6 16,-4 10 6-16,14-2 4 16,-12 9 3-16,5-1 2 15,-9 11 0-15,-4 1 1 16,-19 11-1-16,-10 7 8 15,-20 5 0-15,-13 12 5 0,-18 5 0 16,-15 17 5-16,-7 3-7 16,-18 11 2-16,2-2-3 15,-2 2 0-15,15-12-5 16,11-5-1-16,22-13-3 16,18-9-1-16,15-10-1 15,12-4 4-15,5-3 1 16,6 1-1-16,-1 7 1 0,1 10 0 15,-10 6-3-15,-1 15 1 16,-10 6 1-16,-8 15 5 16,-12 0 4-16,-9 10 4 15,-9-9 0-15,-10 3-2 16,1-16-5-16,0-3-6 16,6-14-4-16,7-5-3 15,16-15-1-15,15-12-3 16,11-10 0-16,19-17-1 15,6-4 2-15,21-15 1 16,-4 3 4-16,11-7-1 16,-11 12 1-16,2 1 4 15,-20 20 3-15,-9 13 10 16,-16 18 2-16,-12 17 6 0,-13 15-2 16,-7 10-1-16,-8-3-9 15,0 3-3-15,2-11-5 16,2-2-8-16,5-9-10 15,1-1-21-15,-1-4-6 16,-4 7-127-16,-8-6 25 0</inkml:trace>
  <inkml:trace contextRef="#ctx0" brushRef="#br0" timeOffset="11167.55">23277 8485 383 0,'12'37'198'16,"1"1"-194"-16,14 55-3 16,7 7-1-16,1 22 4 15,0 5 6-15,2-13 5 31,-6-12 2-31,11 7 1 0,2-15-3 0,8 2-6 16,-10-22-4-16,7-2-4 16,-6-14-5-16,-2-6-10 15,-6-16-8-15,2-6-8 0,-7-14-100 16,-1-16-3-16,-10-14-28 16</inkml:trace>
  <inkml:trace contextRef="#ctx0" brushRef="#br0" timeOffset="11473.87">24051 8694 435 0,'-33'23'96'0,"-13"8"47"16,2 5-124-16,-12 14-4 15,4 3 3-15,-20 9 5 16,5-3-5-16,-16 10-2 16,7-10-2-16,-10 2-4 31,16-8-4-31,-6 5-5 0,14-13-1 0,-6 0-12 16,9-8-7-16,-8-5-19 15,13-7-8-15,-2-7-24 16,14-9-3-16,2-3-50 15,8-4-3-15,2-11-16 16</inkml:trace>
  <inkml:trace contextRef="#ctx0" brushRef="#br0" timeOffset="11685.94">22614 9405 77 0,'15'0'102'0,"9"1"-10"0,12 5 12 15,4 2-16 1,13 0-4-16,4 1-20 0,12-3-5 15,3-7-19-15,15-13-10 16,-7-1-12-16,16-9-8 16,-12-2-8-16,10-4-6 15,-12 7-2-15,6-4-13 16,-14 4-9-16,5-3 151 16,-12 7-274-16,-2 6 135 15</inkml:trace>
  <inkml:trace contextRef="#ctx0" brushRef="#br0" timeOffset="16778.65">14895 5421 328 0,'-13'10'68'0,"-1"4"31"15,-2 6-94-15,7 6-6 16,-5 11 4-16,1 2-4 0,-2 17 4 16,1 2-3-16,-3 17 6 15,3 8-3-15,-4 31 5 16,-1 4-5-1,0 41 5-15,-3 2-8 0,-7 35 5 16,2-4-5-16,-3 34 9 16,0-13-4-16,3 36 9 15,-3-21-3-15,0 34 11 16,3-27-7-16,-3 28 6 16,4-28-7-16,1 32 6 15,6-33-13-15,0 31 6 16,2-36-9-16,-4 24 5 15,6-43-8-15,-4 13 4 16,5-44-5-16,3-2 3 0,7-43-3 16,3-14-11-16,6-42-14 15,5-24-116-15,1-36 20 16</inkml:trace>
  <inkml:trace contextRef="#ctx0" brushRef="#br0" timeOffset="17932.25">14571 5434 239 0,'28'19'99'16,"2"1"-2"-16,15 5-44 0,6-2-54 16,22 4 4-16,-3-2-4 15,25 1 3-15,1-4-4 16,31-7 5-16,-5-7-5 0,35-8 4 16,1-9-4-16,40-10 4 15,-8-2-4 1,43-8 4-16,-5 2-4 0,45-4 2 15,-18 2-5 1,42-1 5-16,-24 1-4 0,40-3 4 16,-38 4-2-16,42-1 4 15,-35 5-4-15,31 0 4 16,-38 4-3-16,29 2 4 16,-45 6-4-16,14 3 4 15,-37 9-2-15,3 4 5 16,-44 6-3-16,1 12 7 15,-43 9-6-15,-12 11 7 16,-36 7-5-16,-14 20 6 16,-32 5-4-16,-15 16 5 15,-22 3-5-15,-20 25 5 0,-13-3-7 16,-19 28 3-16,-10 3-6 16,-17 36 6-16,1-9-4 15,-14 39 5-15,-13 55 6 16,0 1-14-1,7 15 3-15,-1 3-6 16,15 7 4-16,22-63-3 16,5 36 6-16,12-36-2 0,2 33 6 15,11-35-2-15,3 29 8 16,7-36-6-16,5 24 6 16,3-40-6-16,5 14 3 15,1-43-9-15,0 7 4 16,-1-39-7-16,2 4 7 15,-12-36-4-15,-5 1 6 16,-6-26-5-16,-11-5 4 16,-6-22-6-16,-8-4 2 15,-2-22-5-15,-22-6 4 16,-5-14-5-16,-21-8 4 16,-6-12-5-16,-25-4 2 15,3-7-6-15,-28-3 2 16,9-1-5-16,-34-1 2 15,7 3-2-15,-34 0 4 0,11 4-1 16,-39-1 4-16,20 4-1 16,-29-3 3-16,18 5-2 15,-26-4 3-15,22 1-3 16,-29-5 2-16,29-1-7 16,-31 1 4-16,21-1-5 15,-18 1 5-15,24 5-4 16,-25 0 7-16,34 3-4 0,-16 4 5 15,36 4-4-15,-19 0 5 16,28 4-4-16,-8 1 5 16,30-1-6-16,-15-4-8 15,39 1-14-15,-9-6 41 16,29-3-38-16,3-5-119 16,28-6 79-16</inkml:trace>
  <inkml:trace contextRef="#ctx0" brushRef="#br0" timeOffset="20014.86">16471 6053 301 0,'-8'15'100'15,"2"4"10"-15,-4 17-69 32,4-19-39-32,2 2 2 15,-33 75-5-15,-4 15 4 0,-8 16-3 16,-6-3 2-16,9-33-3 15,15-19 4-15,0-3-5 16,9-20-1-16,3 1-43 16,8-21-65-16,3-7 3 15</inkml:trace>
  <inkml:trace contextRef="#ctx0" brushRef="#br0" timeOffset="20510.2">16314 6063 303 0,'9'-18'63'0,"8"11"28"0,0 9-86 16,0 14-5-16,1 12 5 15,-2 10 3-15,-8 1 6 16,-1 11 1-16,-2-4 3 15,-1 2 0-15,-3-4-4 16,6 5-5-16,5-9-1 0,6 4-5 16,0-9 0-16,9-2-3 15,0-9 3-15,0-8-4 16,-4-10 3-16,5-9-2 16,-4-11 3-16,4-15-1 15,1-6 7-15,5-15-2 16,0-5 3-16,5-9-3 15,-3 5 1-15,-1-6-4 16,-9 12 3-16,-4 5-2 16,-8 19 3-16,-7 13-1 15,-3 19 1-15,-4 21 0 16,-2 12 4-16,-7 18-1 16,0 4 1-16,-6 11-3 15,1-4-2-15,-1 5-6 16,6-14 1-16,4-5-5 0,7-16-5 15,5-7-18-15,10-11-6 16,5-7-114-16,6-10 20 16</inkml:trace>
  <inkml:trace contextRef="#ctx0" brushRef="#br0" timeOffset="20948.88">17647 6195 346 0,'0'-3'89'15,"-7"8"25"-15,-7-4-97 16,-3-1-14-16,-13 9-3 16,-6-2 4-16,-12 4-4 15,-1 6 3-15,-12 8 1 16,7-3 5-16,-5 14-3 15,8 1 5-15,4 7-4 16,15-4 0-16,5 6-7 16,13-9 3-16,8-4-5 15,11-12 5-15,10-8-5 16,6-14 6-16,15-12 3 16,5-9 6-16,16-13 0 0,-3-5 3 15,7-8-2-15,-8 5-4 16,-1-1-6-16,-16 11 0 15,-1 8-3-15,-15 12 2 16,-5 8-2-16,-8 10 3 16,-7 8-4-16,-7 2 3 0,-4 5-4 15,-1-1 4-15,-2-1-15 16,3-5-4-16,-1-2-15 16,4-7-61-16,2-2-53 15,10-3-5-15</inkml:trace>
  <inkml:trace contextRef="#ctx0" brushRef="#br0" timeOffset="21391.57">17728 6238 278 0,'9'27'119'15,"-8"6"-3"-15,4 19-54 16,1 8-60-16,-2 23-3 15,-5 4 3-15,-1 23-3 16,-5-3 5-16,-4 11-5 0,2-13 5 16,1 0-5-16,0-25 5 15,1-9-5-15,3-23 4 16,-5-18-3-16,0-19 7 16,1-26-2-16,1-22 8 15,5-30-2-15,3-19 5 16,8-38-5-16,5 2 2 0,14-31-1 15,0 11 1 1,17-7-4-16,0 32 3 0,9-3-5 16,-2 35 0-16,10 8-5 15,-10 25 4-15,5 9-5 16,-10 26 3-16,-3 14-3 16,-13 19 2-16,-8 17-2 15,-13 12 6-15,-12 15-1 16,-12 5 2-16,-16 9-3 15,-6-8 3-15,-12 3-8 16,-1-11-8-16,-7-5-22 16,7-18 7-16,-9-6-134 15,8-9 28-15</inkml:trace>
  <inkml:trace contextRef="#ctx0" brushRef="#br0" timeOffset="23958.48">9829 8928 34 0,'-11'-4'9'0,"3"-4"3"15,1-3-12-15,4 0 3 0,-1-3-3 16,6 0 13-16,-1 0 7 15,3 0 10-15,3 1 2 16,1 0 5-16,3-2-9 16,0 1-7-16,3 1-8 15,-2 1-2-15,0 2-2 16,1 2 5-16,2 4 1 16,-3-1 5-16,1 3 2 15,2-1 2-15,0 3-4 16,0 0-1-16,7-1-5 15,3 0 0-15,3-3-4 16,6-2 1-16,4-5-4 0,0 0 2 16,4-4-5-16,-4 3 1 15,3-4-4-15,-5 3 3 16,3 0 0-16,-2 3 5 16,6 1-2-16,-5 1 4 15,8 1-5-15,-7 3 1 16,6-2-4-16,-4 1 1 15,5-1-4-15,-5 3 5 0,9-5-2 16,-4 4 4-16,8-5-3 16,1 6 2-16,6-7-3 15,-20 6 2 1,2 0 0-16,51-7-4 16,-4 3 5-16,7-4-4 15,-5 2 3-15,-21 2-4 16,-7 2 3-16,4 1-3 15,-12 1 2-15,13 4-3 16,-8-1 3-16,9 2-4 16,-8-2 3-16,5 1-3 15,-8 2 4-15,6-1-5 16,-12 1 4-16,9 2-3 16,-3-1 4-16,6-2-3 15,-9-2 5-15,8 0-2 16,-10 0 4-16,9 0-5 0,-12 1 4 15,9 0-5-15,-7-1 2 16,8 3-3-16,-10-3 4 16,8 1-4-16,-9 3 3 15,4 1-4-15,-8-4 4 16,6 3-4-16,-5 1 3 16,9-4-4-16,-4 0 4 15,9 1-3-15,-5-2 3 0,2-1-4 16,-7 5 4-16,4-2-3 15,-11 1 3-15,2 2-3 16,-2-2 2-16,2-1-2 16,-5 0 3-16,8-1-4 15,-6 0 4-15,5-2-3 16,-8-3 2-16,2 0-2 16,-7-2 3-16,3-4-3 15,-8 3 3-15,5 0-2 16,-8 2 3-16,2-2-2 15,-2 3 3-15,5-1-3 16,-2 0 3-16,5-1-4 16,-2 0 2-16,1-2-2 15,-8 0 2-15,1 2-3 16,-5-1 3-16,-3 1-3 0,-6 1 3 16,4 1-2-16,-7 2 2 15,-3 3-3-15,-4 0 4 16,-4 1-2-16,-6 1 3 15,-2 2-2-15,-3-2 2 16,-5 5-3-16,-1 1 2 16,-8 5-3-16,-5 1 2 15,-14 10-3-15,0-1 3 16,-12 12-4-16,0-4 3 0,-8 10-3 16,7 0 4-16,-11 11-4 15,6-4 4-15,-10 14-4 16,8-4 4-16,-6 8-3 15,11-6 4-15,-2-1-4 16,16-12 4-16,-3-1-4 16,12-12 3-16,-1-4-4 15,8-6 2-15,-4-2-6 16,9-7-1-16,1-4-14 16,6-7 0-16,2-6 0 15,8-5-95-15,5-8-15 16,0-5-13-16</inkml:trace>
  <inkml:trace contextRef="#ctx0" brushRef="#br0" timeOffset="24264.3">13855 7856 267 0,'17'11'69'0,"5"9"24"15,5 7-69-15,3 12-6 16,-5 1 0-16,5 8-1 16,-7-2-4-16,-3 6-6 15,1-5-3-15,5 3-3 16,-2-8 2-16,5 3-4 15,0-11 4-15,7 2-4 16,-4-7 2-16,11-3 33 16,1-4-140-16,9-9 57 15</inkml:trace>
  <inkml:trace contextRef="#ctx0" brushRef="#br0" timeOffset="25402.36">19286 5629 152 0,'-1'-4'36'0,"1"2"15"16,-4 0-44 0,2 1 0-16,-4 2 7 0,-3-1 9 15,-2 0 6-15,0 0 6 16,-4 2-2-16,1 3-5 15,-4 3-9-15,-3 2-6 16,-5 8-8-16,0 1 0 16,-10 4-5-16,-2 3 3 0,-8 7-4 31,1-2 5-31,-9 9-2 0,-1-5 6 0,-8 8-1 16,5-7 5-16,-9 9-4 15,10-7 2-15,-1 4-4 16,13-8 2-16,-4 1-5 15,9-10 4-15,-3 2-5 16,8-5 4-16,-4-4-1 16,7-1 4-16,0 2-3 15,6-3 4-15,2-2-4 16,6 1 1-16,3-1-6 16,4-2 3-16,6 2-5 15,3-1 4-15,8 0-5 16,3-2 5-16,6 2-5 15,3-2 4-15,6 4-4 16,1 0 5-16,9 2-4 0,-2-1 3 16,6 5-3-16,-3-3 4 15,8 5-4-15,-6 1 3 16,8 4-3-16,-2-5 3 16,6 5-3-16,-3-6 3 15,7 4-4-15,-8-3 4 16,5 7-3-16,-10-4 2 15,4 5-3-15,-9-7 4 16,1 0-9-16,-9-4-1 0,7 0-20 16,-10-5-22-16,-1 1-71 15,-5-4 5-15</inkml:trace>
  <inkml:trace contextRef="#ctx0" brushRef="#br0" timeOffset="27768.23">19305 6158 288 0,'25'22'157'0,"1"1"-129"0,-21-16-11 0,-13 0 3 15,-3 2 2 1,-7 5-1-16,-8-3 5 0,-9 9-2 15,4 3-1-15,-8 9-5 16,9 0-3-16,0 10-6 16,7-4-1-16,0 6-4 15,11-1 2-15,1 2-4 16,7-6 4-16,6 1-4 16,5-12 3-16,6-3-3 15,3-5 1-15,7-4-3 16,0-4 2-16,9-3-4 15,2-6 5-15,7-5-16 16,0-6-3-16,6-8-24 16,-6-3 21-16,3-11-124 15,-6-4 38-15</inkml:trace>
  <inkml:trace contextRef="#ctx0" brushRef="#br0" timeOffset="28117.67">19752 6318 151 0,'-10'5'117'0,"-12"10"-28"16,-4 4-14-1,-3 10-62-15,-3 6-10 0,-8 12-5 16,-1-1 5-16,-1 8-5 16,7-5 8-16,5 3-3 15,13-15 5-15,10-3-4 16,6-10 5-16,10-1 0 15,4-13 1-15,10-1 5 16,0-6 9-16,11-10 6 16,3-8 3-16,15-5-2 15,-2-8-5-15,9-5-9 16,-6 1-8-16,-2-8-7 16,-17 1 1-16,-4-3-6 15,-17 7 0-15,-10-2-15 16,-12 10-5-16,-8 8-17 0,-11 9 2 15,-11 6-28-15,-3 7-54 16,-5 3 18-16</inkml:trace>
  <inkml:trace contextRef="#ctx0" brushRef="#br0" timeOffset="28973.47">20171 6280 357 0,'-13'-3'78'16,"-9"6"32"-16,-2 6-104 16,-1 3-8-16,-11 5-3 15,-3 6 7-15,-13 7-4 0,0 2 4 16,-12 16-5-16,5-1 5 16,-3 18-5-16,13 2 4 15,-1 16-4-15,19-9 5 16,7 14-6-1,11-10 4-15,8-6-5 0,11-15 5 16,10-12-4-16,6-21 6 16,15-17 0-16,3-11 6 0,16-25 1 15,-1-8 8 1,14-26-1-16,-2-7 3 0,8-22-2 16,-7 2 2-16,12-22-2 15,-13 11 3-15,5-12-3 16,-14 13-1-16,1-5-4 15,-11 23-3-15,-5 4-6 16,-11 21 0-16,-6 8 0 16,-12 21 4-16,-12 11-3 15,-10 15 4-15,-8 17-3 16,-7 9 2-16,-8 20-6 16,-4 6 3-16,-4 20-5 15,0 2 3-15,-7 16-3 16,1-7 3-16,1 15-3 15,8-15 3-15,6 4-3 0,14-19 4 16,12-6-5-16,10-21 5 16,11-7-2-1,6-20 5-15,13-11 0 0,0-13 4 16,7-19 2-16,-6-7 2 16,4-17-1-16,-10-2 0 15,-1-12-5-15,-7 9-1 0,-5-2-2 16,-11 16 2-16,-9 7-3 15,-6 19 5 1,-12 14-2-16,-7 18 1 0,-3 17-4 16,1 12 1-16,-2 20-2 15,8 2 0-15,3 6-3 16,9-11 2-16,5 2-3 16,7-21-1-16,8-4-16 15,3-15-11-15,3 0-31 16,1-11 158-16,10 2-282 15,-1-6 132-15</inkml:trace>
  <inkml:trace contextRef="#ctx0" brushRef="#br0" timeOffset="29193.56">20646 7002 539 0,'-52'78'111'16,"-15"1"45"-16,19-11-174 16,-3-4-34-16,7-19-6 15,-9-14-15-15,4-15 12 16,-10-11 11-16,8-9 32 0,0-9-19 16,16-7-55-16,5-5 13 31</inkml:trace>
  <inkml:trace contextRef="#ctx0" brushRef="#br0" timeOffset="30420.87">21339 6169 330 0,'-14'-15'72'0,"-2"3"40"16,2 1-91-16,-8 3-1 16,-3 8 4-16,-15 7-1 15,2 5-5-15,-15 12-2 16,0 2 2-16,-12 15-1 16,9 0 3-16,-2 10-4 15,14-4-2-15,3 14-6 0,15-7-3 16,5 6-4-1,11-5 0-15,6 3-2 16,8-8 3-16,7 1-4 0,1-13 2 16,6-3-14-16,-1-14-5 15,5-10-18-15,1-14-3 16,12-8-24-16,-5-8-69 0,11-9 20 16</inkml:trace>
  <inkml:trace contextRef="#ctx0" brushRef="#br0" timeOffset="30837.49">21436 6323 281 0,'-37'27'58'0,"-14"11"26"16,0 7-80-16,-11 9-4 15,3-3 11-15,-2 11 10 16,11-10 8-16,8 3 0 16,16-12 5-16,11-2-12 0,14-11-8 15,13-2-6-15,7-10 2 16,16 0-1-16,5-7 3 16,13-2-1-16,-2-4 2 15,9-6-3-15,-7-5 3 16,5-9-1-16,-12-2 3 15,-1-7-3-15,-10 2 0 16,-8-11-6-16,-13 6 0 0,-9-7-5 16,-10 2 2-16,-10-11-4 15,-7 5 0 1,-8-5-9-16,1 6-2 0,-2 1-14 16,2 10-1-16,4 4 6 15,4 10-107-15,-8-1-8 16,6 8-15-16</inkml:trace>
  <inkml:trace contextRef="#ctx0" brushRef="#br0" timeOffset="31343.35">21579 6341 298 0,'0'21'66'16,"3"8"27"-16,2 2-83 15,1 12-1-15,1 0 7 0,-2 7 4 16,-1-3 7-16,-1 13 2 15,1-9-2-15,-1 2-1 16,2-7-3-16,5-2-8 16,2-14-3-16,7-3-5 15,1-11-2 1,7-8-4-16,-2-10 4 0,7-13-3 16,-3-12 3-16,7-12-2 15,-5-3 1-15,1-7-2 16,-9 4 1-16,2-7-3 15,-10 11 3-15,-3 1-4 16,-4 11 5-16,0 6-3 16,-3 19 5-16,-6 5-5 0,-3 13 5 15,-2 9-5 1,-6 3 2-16,-4 4-3 0,3 1 2 16,-2 1-3-16,4-6 1 15,6-2-19-15,4-8-4 16,5-3 8-16,5-8-131 15,2-5 43-15</inkml:trace>
  <inkml:trace contextRef="#ctx0" brushRef="#br0" timeOffset="32100.39">22052 6551 263 0,'-6'43'143'0,"-2"10"-20"16,3-7-36-16,3 12-82 16,2-13-2-16,1 1-5 15,-1-15 6-15,7-7-4 16,0-16 8-16,8-5-2 16,4-11 5-16,7-12-5 15,2-8 2-15,8-12-7 16,-3-5-1-16,9-7-6 15,-3 6 3-15,7-8-6 0,-3 9 4 16,11-5-4-16,-7 10 7 16,8-3-3-16,-9 13 6 15,0 5-4-15,-13 8 6 16,-5 6-5-16,-15 5 5 16,-12 11-2-16,-15 5 4 15,-18 10-4-15,-10 4 4 0,-12 12-3 16,0 2 3-16,1 3-2 15,12-4 4-15,11-2-5 16,15-13 4-16,8-6-7 16,13-7 3-16,9-3-4 15,4-1 4-15,5-5-4 16,2 2 5-16,1-1-4 16,-9 5 4-16,-5 3-4 15,-8 10 4-15,-11 9-4 16,-9 7 4-16,-9 5-2 15,-4-2 3-15,-8 6 1 16,5-11 4-16,2-1-3 16,6-11 2-16,7-3-5 15,14-11 1-15,2-7-5 16,5-7 2-16,13-10-2 0,6-4 2 16,7-11-2-16,3-2 3 15,8-10-4-15,-3 5 4 16,4-3-3-16,-4 13 5 15,5 0-2-15,-9 13 3 16,-4 3 0-16,-8 12 4 16,-4 2 0-16,-16 6 2 0,-3 11-1 15,-5 8 0-15,-4 10-4 16,-4 2 0-16,1 5-4 16,4-8 2-16,1-3-14 15,6-13-11-15,4-11-17 16,5-10-7-16,0-16-116 15,6-6 32-15</inkml:trace>
  <inkml:trace contextRef="#ctx0" brushRef="#br0" timeOffset="32490.94">22781 5817 401 0,'-19'6'84'0,"14"11"39"16,0 9-121-16,5 3-1 15,7 4 2-15,-1-6 9 16,4-1 8-16,14-5 7 16,15-3 2-16,4-6-1 15,22-1-8-15,3-2-8 16,7-4-7-16,-9 1-1 0,3 0-4 31,-16 2 2-31,1 1-3 0,-15 7 4 0,-1 5-4 16,-14 4 5-16,-8 14-1 15,-13 3 4-15,-20 11-2 16,-11 4 5-16,-15 10-3 16,-7-6 1-16,-13 5-3 15,4-18 2-15,-7 1-11 16,10-16-7-16,-3-6-27 15,14-8-6-15,-5 2 20 16,13 0-136-16,-15 7 54 16</inkml:trace>
  <inkml:trace contextRef="#ctx0" brushRef="#br0" timeOffset="34106.28">21026 8332 77 0,'-10'-5'33'16,"3"-1"4"-16,1 1-13 15,1-1-14-15,1-3 5 16,-2 3-1-16,-2-2 9 16,-1 0 0-16,-1 1 9 0,5 4-1 15,-1 2-2-15,4 4-10 16,5 6-5-16,2 0-8 16,0 3-3-16,3-1-3 15,4 2 1-15,0-3 6 16,5-1 10-16,2-2 3 15,11-2 8 1,4-3-1-16,12-4 0 0,3 0-10 0,11-5-3 16,-3 1-5-16,14-4-2 15,-8-1-2-15,13 0 1 16,-3 1 0-16,11-1 2 16,-6 3-1-16,12-1 2 15,-10 1-3-15,13-2 0 16,-8 2-1-16,11-3-1 15,-8 1-1-15,10-1 0 16,-12-1-2-16,13 2 0 16,-14 1 2-16,9 2 0 15,-11 0 1-15,6 3 1 16,-14 1 2-16,14 4-2 16,-15-1 1-16,9 2-1 15,-10 0-1-15,5-4-2 0,-12 0 1 16,11 0-1-1,-11 0 0-15,3-2 0 0,-9 4-1 16,4 4 0-16,-17-1 0 16,-1 5-1-16,-8-1 1 15,-2 7-1-15,-12-4 1 16,2 10 0-16,-10-6-1 16,-1 8 1-16,-5-6 0 0,1 2 0 15,-2-5 0-15,1 1 0 16,1-6-1-16,1-2 1 15,1-4-1-15,-2-2 0 16,2-2 1-16,-3 0-1 16,-1-1 1-16,-2 0-1 15,-3-2 1-15,-4 1-2 16,2 3 2-16,-6-1-1 16,-1 2 1-16,-3 3-1 15,-5 2 2-15,-5 2-1 16,-1 2 2-16,-10 7 0 15,-1 3 0-15,-9 10 0 16,-2 1 1-16,-15 8-1 16,4-2 1-16,-12 5 1 15,23-18 2 1,-1 0-4-16,-48 25-2 0,14-9-1 16,-3-1-10-16,15-13-4 15,26-18-14-15,13-7-5 16,0-12-21-16,8-9-7 15,4-8-74-15,7-5 14 16</inkml:trace>
  <inkml:trace contextRef="#ctx0" brushRef="#br0" timeOffset="34380.51">23522 7803 210 0,'19'-15'50'0,"4"4"29"16,7 8-54-16,7 9 6 15,-3 7 4-15,5 9 9 16,-3 3-6-16,1 13 3 16,-3 1-10-16,4 13 2 15,-5-1-8-15,9 1-5 0,-5-7-10 16,11 1-1-1,-4-12-9-15,8-5-19 0,-4-6 0 16,8-7-118-16,-14-10 21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A0F28-F909-4737-8667-11553A977E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64F2E-8E1C-4A02-B734-30281FA382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8B7C8-9944-4801-B086-8F43ED885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DFB9F-05A3-4EC9-AF38-BAA062434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ACA0F-54F0-4940-8B9F-CE2932CDC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70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5F43E-D1D2-46CE-94D2-A1FA3706E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3A28E-33A7-4D89-A627-40A60EE7D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8C41D1-5AFF-44AE-9DCB-2B2F7F6A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A9BC0-EF3D-406A-9DDD-2693A7C24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A8317A-BB90-48D9-ADC1-BA07181C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929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E081B6-FD3E-4A74-837C-EF5AC72283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3B4FEA-8C4F-46E4-BE4F-0F97910194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26C1-B6B7-493A-A917-940483168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69F95-3BCB-4BED-B2DA-C607A6F7D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4EA4B-176E-44B9-98E3-32C46B31F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0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8061F-289E-40BE-8A88-0C875E99A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13FDF-986D-4E63-BBB6-92D5287DBC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A50EC-3D28-416D-B035-5A58F322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47549-EB04-4B53-BC60-D34EA53FE9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36DAA-3A98-47A1-A2C0-450885526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9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4E97D6-A7AC-487A-9B5E-24B21B6E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955C7-64D3-4EDF-9BA1-885097FFB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3664C-19BD-4657-A4F0-1E783B40D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912E16-19E1-4F2F-9628-50022A446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95E127-F769-408A-8683-4462C189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63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E5427-0B88-4E68-9241-2BD563E67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D3E1A-5BE5-42D3-BBB6-1D8D82882E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0EBE96-7502-44E0-8F94-ACDF1AA67F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C5A4DA-4BEF-4C7A-922A-655C127A4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A19D85-3585-49F1-B58B-37574ACF44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53E809-62BF-41B0-9A60-28A3C4FC6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99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9CDC-D72C-4B1E-9BD2-DCCDEC974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BFFB7-507D-463A-966A-1F05ACA91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539AC-CD28-464E-B526-E46507C07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DE32FB-DE87-4D4F-A893-93ECC4FD70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E72DE4-451B-4AA4-9BA3-E940B5AD6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14124B-6ADC-4E3A-A4DE-B1AF93D56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F5E4E2D-EB70-44F5-BCDE-C4D726842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550FD6-2A50-4A82-8FF1-CDCDEE72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12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D3FC-5910-47E0-A5EF-50F64FF07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1CAD57-3261-4ACD-8ECA-A6607551D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4AD2F2-CCC2-41C9-BB16-6A1B689AB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07A0EA-47A7-4200-B540-BB74D367E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18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79E9E-F4A3-4527-8373-1CBEAEDA0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463DEA-D015-498D-B8E1-F490C9E3D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37AF4-0459-4C26-A1A4-D50534722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07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661E9-D446-4F6C-A042-8AF4EE433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68A6F-DECC-4FB2-8C4C-6D6881DDAF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765040-9B35-4E3B-909F-C72A54EB62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29A73B-A230-4983-BE47-BFDF17B5B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17DC48-81A3-418A-A50E-0704B45E5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8EC287-D47A-4F67-BF7F-388186211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5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05037-28CF-4F19-ABF8-AEF0CAF664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3383C4-A158-4056-921B-2E2AE5FEE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2EB99-5279-4498-81C3-051AB9068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A91B4E-FEE1-4044-B248-A61424B14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4A8471-9C30-459C-8895-6F47D2BD1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48C15E-7D8E-4B9A-B3D9-D758AAA9E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788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944537-05D0-429F-B7A6-06AC0CD58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CA18F-29FA-45EE-B1B9-164DCDE30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105F4-12F0-4F0E-ACE2-7593B1038F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24C3E1-C12E-46A3-AF5B-D5BCD61BBF94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2D37EB-7D38-4162-9869-ED768AA5DD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E1E0F-924A-467E-9B8A-CA63DB96A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EEE0E-8BFB-442E-94C2-399197C7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440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EC81-4ED9-4DC3-A590-6083F3277DA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24D5C-B218-4304-8EBE-91654A1DF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B80B4D0-91F2-401F-8C38-DA51D7FC9A92}"/>
                  </a:ext>
                </a:extLst>
              </p14:cNvPr>
              <p14:cNvContentPartPr/>
              <p14:nvPr/>
            </p14:nvContentPartPr>
            <p14:xfrm>
              <a:off x="3132000" y="922320"/>
              <a:ext cx="5972760" cy="52707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B80B4D0-91F2-401F-8C38-DA51D7FC9A9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2640" y="912960"/>
                <a:ext cx="5991480" cy="5289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9454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AD02A-831D-4DCA-8F6F-7ED027885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0523A-ED81-43FF-8877-08A322B5CF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59CA118-0874-4CA1-AC9A-87BA1AD433E8}"/>
                  </a:ext>
                </a:extLst>
              </p14:cNvPr>
              <p14:cNvContentPartPr/>
              <p14:nvPr/>
            </p14:nvContentPartPr>
            <p14:xfrm>
              <a:off x="444240" y="36000"/>
              <a:ext cx="11079360" cy="62398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59CA118-0874-4CA1-AC9A-87BA1AD433E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34880" y="26640"/>
                <a:ext cx="11098080" cy="6258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3854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8F675-0AAE-4410-9E0D-37B5D7CE5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CDE1-6806-4350-B0AC-B5210FF6F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927697D-3500-4065-B790-CC59A3C1FB2A}"/>
                  </a:ext>
                </a:extLst>
              </p14:cNvPr>
              <p14:cNvContentPartPr/>
              <p14:nvPr/>
            </p14:nvContentPartPr>
            <p14:xfrm>
              <a:off x="1459800" y="0"/>
              <a:ext cx="10149120" cy="6667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927697D-3500-4065-B790-CC59A3C1FB2A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50440" y="-9360"/>
                <a:ext cx="10167840" cy="668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067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DCF22-6222-4A56-9E9B-00ADD9C31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9DA79-EE8D-4D69-90EC-89A58EE2D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114B077-2DEB-491C-AFA2-D5662707C360}"/>
                  </a:ext>
                </a:extLst>
              </p14:cNvPr>
              <p14:cNvContentPartPr/>
              <p14:nvPr/>
            </p14:nvContentPartPr>
            <p14:xfrm>
              <a:off x="921600" y="283320"/>
              <a:ext cx="10791720" cy="52524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114B077-2DEB-491C-AFA2-D5662707C36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2240" y="273960"/>
                <a:ext cx="10810440" cy="527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9349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EC5A65-7DDB-42D4-838E-287AB6960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A6B43C-FEC3-44B9-AF62-FAB214D3CA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20945719-8D5D-4444-9B03-8F3CB0C07746}"/>
                  </a:ext>
                </a:extLst>
              </p14:cNvPr>
              <p14:cNvContentPartPr/>
              <p14:nvPr/>
            </p14:nvContentPartPr>
            <p14:xfrm>
              <a:off x="567000" y="866880"/>
              <a:ext cx="9655200" cy="5344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20945719-8D5D-4444-9B03-8F3CB0C0774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7640" y="857520"/>
                <a:ext cx="9673920" cy="5362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C3D64205-15F9-47FB-BFC8-5EC212E6C999}"/>
                  </a:ext>
                </a:extLst>
              </p14:cNvPr>
              <p14:cNvContentPartPr/>
              <p14:nvPr/>
            </p14:nvContentPartPr>
            <p14:xfrm>
              <a:off x="4059360" y="2204280"/>
              <a:ext cx="25560" cy="126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C3D64205-15F9-47FB-BFC8-5EC212E6C99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50000" y="2194920"/>
                <a:ext cx="44280" cy="31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17021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342D-87AF-4504-A675-AC29D21C5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4F306-5A71-4288-80D1-F20E790E9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6AC80BE-B74B-4D07-9FAB-CADF719C4E39}"/>
                  </a:ext>
                </a:extLst>
              </p14:cNvPr>
              <p14:cNvContentPartPr/>
              <p14:nvPr/>
            </p14:nvContentPartPr>
            <p14:xfrm>
              <a:off x="458640" y="1113480"/>
              <a:ext cx="10431720" cy="53481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6AC80BE-B74B-4D07-9FAB-CADF719C4E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9280" y="1104120"/>
                <a:ext cx="10450440" cy="536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76293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A8B1-A27F-403F-9893-A145B413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4D721-3B60-4029-946B-0555DB311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652E2A2-393C-48C2-9407-922E07ADDFDC}"/>
                  </a:ext>
                </a:extLst>
              </p14:cNvPr>
              <p14:cNvContentPartPr/>
              <p14:nvPr/>
            </p14:nvContentPartPr>
            <p14:xfrm>
              <a:off x="1230840" y="1316880"/>
              <a:ext cx="10199880" cy="2986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652E2A2-393C-48C2-9407-922E07ADDFD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21480" y="1307520"/>
                <a:ext cx="10218600" cy="300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021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Yoder, Dr. Josiah</dc:creator>
  <cp:lastModifiedBy>Yoder, Dr. Josiah</cp:lastModifiedBy>
  <cp:revision>4</cp:revision>
  <dcterms:created xsi:type="dcterms:W3CDTF">2020-03-31T14:02:41Z</dcterms:created>
  <dcterms:modified xsi:type="dcterms:W3CDTF">2020-03-31T19:31:38Z</dcterms:modified>
</cp:coreProperties>
</file>