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  <p:sldId id="265" r:id="rId3"/>
    <p:sldId id="264" r:id="rId4"/>
    <p:sldId id="260" r:id="rId5"/>
    <p:sldId id="262" r:id="rId6"/>
    <p:sldId id="263" r:id="rId7"/>
    <p:sldId id="266" r:id="rId8"/>
    <p:sldId id="373" r:id="rId9"/>
    <p:sldId id="367" r:id="rId10"/>
    <p:sldId id="3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956B-F3FC-4B5D-936E-279D5CE8E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87DC25-E86E-4B2A-9D61-B66D11361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99BF3-5EE0-442C-B5F4-3E23E1248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139-76DC-4432-9ADF-5D56CC447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C4429-CE33-4320-A7AC-4744CA2A8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6F6F7-3298-44B9-9B34-B8DA7542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163A-3974-435C-94F1-0FCF1F7B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2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7FA31-8C63-4484-B483-AB753BF2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64FEF-02E8-4519-BFF5-7D4F1F840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0C1B0-434F-4EAB-B547-EC708B499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139-76DC-4432-9ADF-5D56CC447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A4511-1F7C-463C-BB75-0B1FA648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A9A28-0D4E-43D5-AF12-DBD061C2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163A-3974-435C-94F1-0FCF1F7B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6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BD82F-D63A-4E2F-81A9-E8E6FF68E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16F6C-5D3E-445D-AB39-7D7F7F65C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D8122-55C2-4765-830F-096803342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139-76DC-4432-9ADF-5D56CC447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63E69-20F7-45FE-84A9-8A0885FA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5BB83-3245-4BDE-8439-062B64D6F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163A-3974-435C-94F1-0FCF1F7B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4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FE063-1AF5-4EBF-BB02-72C869658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24495-3DDA-4587-B3E6-5BA4CEFF2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9E1C0-C473-49B7-8428-094EFBC9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139-76DC-4432-9ADF-5D56CC447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1FC5E-4C26-4C91-B494-F07466DA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93786-CE61-438F-98F5-02E569F8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163A-3974-435C-94F1-0FCF1F7B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9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7DF6F-5630-45D2-A00F-13089D20B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0B130-1F72-49D6-B5F0-CF24D9776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702D0-F129-4CDE-80EC-338E3A1B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139-76DC-4432-9ADF-5D56CC447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921E7-6CBE-4A85-A71B-95F22449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EC611-C0F8-4638-9FBD-6A2FD053B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163A-3974-435C-94F1-0FCF1F7B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46E71-474E-42FA-BDAC-9907F4546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69FA6-7A70-4831-8369-AE7EE275B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382A0-C30A-49AF-9025-66128B740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25786-2622-434D-9F31-A5216ED7E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139-76DC-4432-9ADF-5D56CC447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DB17D-7FD9-4DD1-8760-D2A3F5104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95A83-4406-42F9-80B4-C70A7998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163A-3974-435C-94F1-0FCF1F7B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2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6A57-73CC-4708-84C0-C713B209A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1E5D1-6DA4-49C6-BA71-080BB7156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0DA0E-32D5-4AE8-AD28-98144BBAC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950DD3-377C-4889-8F8D-793671276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3FB3E3-EB19-415F-8FF7-C3D69A5542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43DD4A-C761-44A9-A123-8EB72506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139-76DC-4432-9ADF-5D56CC447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8F2921-2A00-41B8-9198-0D3B7FF7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1DB05C-9403-40A6-9E9A-31E4E2440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163A-3974-435C-94F1-0FCF1F7B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4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CCED6-25CE-416A-8419-A6917F22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495519-CA7C-4115-A2D1-5254971E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139-76DC-4432-9ADF-5D56CC447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79CC92-A23E-49F4-B8E0-CC3AB5E8C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1D0D90-4BF2-4381-B729-0892F670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163A-3974-435C-94F1-0FCF1F7B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7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65E54-AD90-4ECB-9E05-A1C52D06A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139-76DC-4432-9ADF-5D56CC447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E847A2-C27D-4841-8372-8A02EE55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3C3F4A-80FF-470C-9CB9-77B52B6B6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163A-3974-435C-94F1-0FCF1F7B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51527-E12F-45D2-A4C2-E6FD7FDE0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41EBA-B0CD-4E04-A9AC-BFAFA8FE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A03F6-B5D6-4198-BB04-54F0E30A4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4B5B3-211D-43E8-89B2-6502E26EF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139-76DC-4432-9ADF-5D56CC447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AFDCD-F069-4E74-8D67-D9896653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66DD7-C5D6-4085-920A-94C6BCF27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163A-3974-435C-94F1-0FCF1F7B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5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CC9DE-A993-4330-8AFA-3EB2005E0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83A442-77C8-44B8-BEF7-2D4A0F324C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82A19-C008-46CB-A33F-6E0A2DCE3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2EA49-C5C1-4DFE-B699-E23C4B31C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6139-76DC-4432-9ADF-5D56CC447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CAA7C-0547-4FC9-A508-C83196D6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F43A4-3032-4B7D-81CD-E36DD831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163A-3974-435C-94F1-0FCF1F7B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7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A1C78-8483-4DB6-A318-919342DD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28EB8-6F94-47E4-95D6-24F8AF589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780D2-6FB5-4F24-B5A3-482CE1204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6139-76DC-4432-9ADF-5D56CC447A3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0BABF-F8BD-4585-BBD7-5D487BC4D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D0530-BF4D-4B8B-BD95-FEC251A87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D163A-3974-435C-94F1-0FCF1F7B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3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UML Class Diagrams</a:t>
            </a:r>
            <a:br>
              <a:rPr lang="en-US" altLang="en-US" dirty="0"/>
            </a:br>
            <a:r>
              <a:rPr lang="en-US" altLang="en-US" sz="2400" dirty="0"/>
              <a:t>Dr. Josiah Yoder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SE-2030  Spring 2020</a:t>
            </a: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C94F8D-C8D5-48C5-B68B-9B9A6E86BF6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ABC5-1D71-4498-AF8E-726BB0B5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see parameter names and types in EA13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8397D-5884-49C5-A1AE-8F5C48780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Right click on the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Show Parameter Detail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/>
              <a:t>Full details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Hit OK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A9531D-2222-492E-BA6C-C39EEBF48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9F7C5-38AA-4AA1-8733-877435798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AD052-7FDC-46AB-B175-3A423F8B797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261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45F7F4-DDCA-4A19-AC3C-159ED1CD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Review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A0244DC-0DC9-4B04-A899-D6C307556A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8985115-33F3-4A7E-93D8-F788BB888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1600" y="681037"/>
            <a:ext cx="7010400" cy="5990351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public class Account {</a:t>
            </a:r>
            <a:br>
              <a:rPr lang="en-US" altLang="en-US" sz="2900" dirty="0"/>
            </a:b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826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45F7F4-DDCA-4A19-AC3C-159ED1CD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Review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A0244DC-0DC9-4B04-A899-D6C307556A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8985115-33F3-4A7E-93D8-F788BB888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1600" y="681037"/>
            <a:ext cx="7010400" cy="5990351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public class Account {</a:t>
            </a:r>
            <a:br>
              <a:rPr lang="en-US" altLang="en-US" sz="2900" dirty="0"/>
            </a:br>
            <a:r>
              <a:rPr lang="en-US" altLang="en-US" sz="2900" dirty="0"/>
              <a:t>private double balance;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   public static double rate = 2.5;</a:t>
            </a:r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endParaRPr lang="en-US" altLang="en-US" sz="2900" dirty="0"/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97109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45F7F4-DDCA-4A19-AC3C-159ED1CD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Review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A0244DC-0DC9-4B04-A899-D6C307556A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8985115-33F3-4A7E-93D8-F788BB888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1600" y="681037"/>
            <a:ext cx="7010400" cy="5990351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public class Account {</a:t>
            </a:r>
            <a:br>
              <a:rPr lang="en-US" altLang="en-US" sz="2900" dirty="0"/>
            </a:br>
            <a:r>
              <a:rPr lang="en-US" altLang="en-US" sz="2900" dirty="0"/>
              <a:t>private double balance;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   public static double rate = 2.5;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   public Account() {balance = 0;}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   public void deposit (double amount)  {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	  balance += amount;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   }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   protected double </a:t>
            </a:r>
            <a:r>
              <a:rPr lang="en-US" altLang="en-US" sz="2900" dirty="0" err="1"/>
              <a:t>getInterest</a:t>
            </a:r>
            <a:r>
              <a:rPr lang="en-US" altLang="en-US" sz="2900" dirty="0"/>
              <a:t>()  {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	  return balance * rate;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   }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   public static void </a:t>
            </a:r>
            <a:r>
              <a:rPr lang="en-US" altLang="en-US" sz="2900" dirty="0" err="1"/>
              <a:t>setRate</a:t>
            </a:r>
            <a:r>
              <a:rPr lang="en-US" altLang="en-US" sz="2900" dirty="0"/>
              <a:t>(double  </a:t>
            </a:r>
            <a:r>
              <a:rPr lang="en-US" altLang="en-US" sz="2900" dirty="0" err="1"/>
              <a:t>intRate</a:t>
            </a:r>
            <a:r>
              <a:rPr lang="en-US" altLang="en-US" sz="2900" dirty="0"/>
              <a:t> ) {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	  rate = </a:t>
            </a:r>
            <a:r>
              <a:rPr lang="en-US" altLang="en-US" sz="2900" dirty="0" err="1"/>
              <a:t>intRate</a:t>
            </a:r>
            <a:r>
              <a:rPr lang="en-US" altLang="en-US" sz="2900" dirty="0"/>
              <a:t>;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   }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9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496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2B4FA-CFCC-4236-AC23-2E57C7ACA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9D00-234D-4831-9E30-32DD0478CA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759D2-99A4-44FE-8C3B-44AA502EA7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72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47097-6DFA-444A-BB13-FA1F418F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/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2F538-C710-4185-A109-9FF077DC95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86EE0-87EE-4DD4-B88E-73FD8EEA5A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0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62734-4495-4B1F-87D2-191C08067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Between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C239C-4B69-48C9-887A-D7D9B65855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399FC-93CB-4F5D-8947-B83382CEAC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6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E4CFC-6D74-4D3F-B372-26E8EFB8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Annotating Dependencies/Associations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3D219-B77F-471C-A8E2-EB81E7111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Good UML Class Diagram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637"/>
            <a:ext cx="9372600" cy="53038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Consider the following code: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Student {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Date birthdate;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major;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id; 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double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List&lt;Course&gt; courses;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What does the UML class diagram look like?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Which class(</a:t>
            </a:r>
            <a:r>
              <a:rPr lang="en-US" sz="2000" dirty="0" err="1">
                <a:solidFill>
                  <a:srgbClr val="FF0000"/>
                </a:solidFill>
              </a:rPr>
              <a:t>es</a:t>
            </a:r>
            <a:r>
              <a:rPr lang="en-US" sz="2000" dirty="0">
                <a:solidFill>
                  <a:srgbClr val="FF0000"/>
                </a:solidFill>
              </a:rPr>
              <a:t>) should be explicitly shown? Why?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Which class(</a:t>
            </a:r>
            <a:r>
              <a:rPr lang="en-US" sz="2000" dirty="0" err="1">
                <a:solidFill>
                  <a:srgbClr val="FF0000"/>
                </a:solidFill>
              </a:rPr>
              <a:t>es</a:t>
            </a:r>
            <a:r>
              <a:rPr lang="en-US" sz="2000" dirty="0">
                <a:solidFill>
                  <a:srgbClr val="FF0000"/>
                </a:solidFill>
              </a:rPr>
              <a:t>) should appear as attributes? Why?</a:t>
            </a:r>
          </a:p>
          <a:p>
            <a:pPr marL="0" indent="0">
              <a:buNone/>
              <a:defRPr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D0EE8D-8DC3-421C-9FF3-E5A05A63871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244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 Theme</vt:lpstr>
      <vt:lpstr>UML Class Diagrams Dr. Josiah Yoder</vt:lpstr>
      <vt:lpstr>UML Review</vt:lpstr>
      <vt:lpstr>UML Review</vt:lpstr>
      <vt:lpstr>UML Review</vt:lpstr>
      <vt:lpstr>Attributes</vt:lpstr>
      <vt:lpstr>Attributes / Operations</vt:lpstr>
      <vt:lpstr>Relationships Between Classes</vt:lpstr>
      <vt:lpstr>Annotating Dependencies/Associations</vt:lpstr>
      <vt:lpstr>Good UML Class Diagram practices</vt:lpstr>
      <vt:lpstr>How to see parameter names and types in EA13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Yoder, Dr. Josiah</dc:creator>
  <cp:lastModifiedBy>Yoder, Dr. Josiah</cp:lastModifiedBy>
  <cp:revision>8</cp:revision>
  <dcterms:created xsi:type="dcterms:W3CDTF">2020-03-24T21:08:43Z</dcterms:created>
  <dcterms:modified xsi:type="dcterms:W3CDTF">2020-03-31T18:23:49Z</dcterms:modified>
</cp:coreProperties>
</file>